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29"/>
  </p:notesMasterIdLst>
  <p:sldIdLst>
    <p:sldId id="256" r:id="rId2"/>
    <p:sldId id="258" r:id="rId3"/>
    <p:sldId id="349" r:id="rId4"/>
    <p:sldId id="343" r:id="rId5"/>
    <p:sldId id="350" r:id="rId6"/>
    <p:sldId id="344" r:id="rId7"/>
    <p:sldId id="360" r:id="rId8"/>
    <p:sldId id="363" r:id="rId9"/>
    <p:sldId id="348" r:id="rId10"/>
    <p:sldId id="346" r:id="rId11"/>
    <p:sldId id="351" r:id="rId12"/>
    <p:sldId id="352" r:id="rId13"/>
    <p:sldId id="364" r:id="rId14"/>
    <p:sldId id="354" r:id="rId15"/>
    <p:sldId id="356" r:id="rId16"/>
    <p:sldId id="368" r:id="rId17"/>
    <p:sldId id="369" r:id="rId18"/>
    <p:sldId id="365" r:id="rId19"/>
    <p:sldId id="367" r:id="rId20"/>
    <p:sldId id="366" r:id="rId21"/>
    <p:sldId id="353" r:id="rId22"/>
    <p:sldId id="357" r:id="rId23"/>
    <p:sldId id="355" r:id="rId24"/>
    <p:sldId id="359" r:id="rId25"/>
    <p:sldId id="361" r:id="rId26"/>
    <p:sldId id="362" r:id="rId27"/>
    <p:sldId id="358" r:id="rId28"/>
  </p:sldIdLst>
  <p:sldSz cx="9144000" cy="5143500" type="screen16x9"/>
  <p:notesSz cx="6858000" cy="9144000"/>
  <p:embeddedFontLst>
    <p:embeddedFont>
      <p:font typeface="Denk One" panose="02020500000000000000" charset="0"/>
      <p:regular r:id="rId30"/>
    </p:embeddedFon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Orbitron" panose="02020500000000000000" charset="0"/>
      <p:regular r:id="rId35"/>
      <p:bold r:id="rId36"/>
    </p:embeddedFont>
    <p:embeddedFont>
      <p:font typeface="Quicksand" panose="02020500000000000000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622236-A087-47CE-95F0-0C660F52826F}">
  <a:tblStyle styleId="{B3622236-A087-47CE-95F0-0C660F5282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77003" autoAdjust="0"/>
  </p:normalViewPr>
  <p:slideViewPr>
    <p:cSldViewPr snapToGrid="0">
      <p:cViewPr varScale="1">
        <p:scale>
          <a:sx n="113" d="100"/>
          <a:sy n="113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左上角為輸入球員資料，左下角則是將資料輸入到資料庫的</a:t>
            </a:r>
            <a:r>
              <a:rPr lang="en-US" altLang="zh-TW" dirty="0"/>
              <a:t>table</a:t>
            </a:r>
            <a:r>
              <a:rPr lang="zh-TW" altLang="en-US" dirty="0"/>
              <a:t>中，右邊這張圖，功能是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查詢資料表的記錄數來判斷是否為空。如果記錄數為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0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，則不執行清除操作。反之大於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就清除資料表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26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0ff055ec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0ff055ec4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球員列表的功能，顯示了</a:t>
            </a:r>
            <a:r>
              <a:rPr lang="en-US" altLang="zh-TW" dirty="0"/>
              <a:t>10</a:t>
            </a:r>
            <a:r>
              <a:rPr lang="zh-TW" altLang="en-US" dirty="0"/>
              <a:t>名球員，點集後可以去察看詳細數據，兩個按鈕分別為跳轉至外部網站頁面及訓練紀錄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54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這邊是查詢資料庫裏面的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ID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跟名字，並去判斷查詢結果的第一行，並檢查結果是否存在，將查詢到的結果新增進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listview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36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暫存的球員列表 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tempPlayerList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，存取剛剛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CUSOR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進去的資料，在這邊去提取裡面的名字，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ArrayAdapter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設置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listview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，將數據轉換成視圖元件的內容，並顯示在 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ListView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158750" indent="0" algn="l">
              <a:buNone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，下方則為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list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點擊事件的監聽，點擊之後會將姓名及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id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帶到下一個頁面</a:t>
            </a:r>
          </a:p>
        </p:txBody>
      </p:sp>
    </p:spTree>
    <p:extLst>
      <p:ext uri="{BB962C8B-B14F-4D97-AF65-F5344CB8AC3E}">
        <p14:creationId xmlns:p14="http://schemas.microsoft.com/office/powerpoint/2010/main" val="2158042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0ff055ec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0ff055ec4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數據頁面的部份顯示了球員的基本資料及詳細數據，上方則顯示了球員姓名及編號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082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設定下方</a:t>
            </a:r>
            <a:r>
              <a:rPr lang="en-US" altLang="zh-TW" dirty="0"/>
              <a:t>table</a:t>
            </a:r>
            <a:r>
              <a:rPr lang="zh-TW" altLang="en-US" dirty="0"/>
              <a:t>的標題區塊大小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48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這邊的</a:t>
            </a:r>
            <a:r>
              <a:rPr lang="en-US" altLang="zh-TW" dirty="0"/>
              <a:t>intent</a:t>
            </a:r>
            <a:r>
              <a:rPr lang="zh-TW" altLang="en-US" dirty="0"/>
              <a:t>收到上一頁的</a:t>
            </a:r>
            <a:r>
              <a:rPr lang="en-US" altLang="zh-TW" dirty="0"/>
              <a:t>ID</a:t>
            </a:r>
            <a:r>
              <a:rPr lang="zh-TW" altLang="en-US" dirty="0"/>
              <a:t>及名稱，並且顯示在上方，下方則執行查詢資料庫的函示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67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那這邊的查詢方式也跟前面一樣，利用</a:t>
            </a:r>
            <a:r>
              <a:rPr lang="en-US" altLang="zh-TW" dirty="0"/>
              <a:t>ID</a:t>
            </a:r>
            <a:r>
              <a:rPr lang="zh-TW" altLang="en-US" dirty="0"/>
              <a:t>去查詢我在</a:t>
            </a:r>
            <a:r>
              <a:rPr lang="en-US" altLang="zh-TW" dirty="0" err="1"/>
              <a:t>Listview</a:t>
            </a:r>
            <a:r>
              <a:rPr lang="zh-TW" altLang="en-US" dirty="0"/>
              <a:t>所點擊的球員資料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34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查詢第一欄是否存在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240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此函示與前者不同的地方為這邊將我輸入的的標題加到前面創好的</a:t>
            </a:r>
            <a:r>
              <a:rPr lang="en-US" altLang="zh-TW" dirty="0" err="1"/>
              <a:t>txetview</a:t>
            </a:r>
            <a:r>
              <a:rPr lang="zh-TW" altLang="en-US" dirty="0"/>
              <a:t>區塊裡面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9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這是目錄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這裡是將查詢到的資料新增進</a:t>
            </a:r>
            <a:r>
              <a:rPr lang="en-US" altLang="zh-TW" dirty="0"/>
              <a:t>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554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0ff055ec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0ff055ec4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外部網站有收錄著各種網站，點擊幾可導引至網站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97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這邊則是存入各網站的</a:t>
            </a:r>
            <a:r>
              <a:rPr lang="en-US" altLang="zh-TW" dirty="0" err="1"/>
              <a:t>url</a:t>
            </a:r>
            <a:r>
              <a:rPr lang="zh-TW" altLang="en-US" dirty="0"/>
              <a:t>，點擊即可跳轉業面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7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0ff055ec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0ff055ec4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這邊是訓練紀錄，可以計算當日成績，輸入打數擊安打數，擊會幫你計算打擊率並且可清除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358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這邊是利用</a:t>
            </a:r>
            <a:r>
              <a:rPr lang="en-US" altLang="zh-TW" dirty="0"/>
              <a:t>share</a:t>
            </a:r>
            <a:r>
              <a:rPr lang="zh-TW" altLang="en-US" dirty="0"/>
              <a:t>來製作暫存的資料庫，將計算的數值存入並顯示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527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502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926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6" name="Google Shape;4166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6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2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cc9050bdf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cc9050bdf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總共分為以下四種功能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14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68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110ff055ec4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Google Shape;3741;g110ff055ec4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9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2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首先我使用了</a:t>
            </a:r>
            <a:r>
              <a:rPr lang="en-US" altLang="zh-TW" dirty="0" err="1"/>
              <a:t>SQLlite</a:t>
            </a:r>
            <a:r>
              <a:rPr lang="zh-TW" altLang="en-US" dirty="0"/>
              <a:t>來建立資料庫，左扁的圖為定義各種物件，右圖定義資料表，利用</a:t>
            </a:r>
            <a:r>
              <a:rPr lang="en-US" altLang="zh-TW" dirty="0"/>
              <a:t>CREATE TABLE</a:t>
            </a:r>
            <a:r>
              <a:rPr lang="zh-TW" altLang="en-US" dirty="0"/>
              <a:t>並產生資料表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78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10ff055ec4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110ff055ec4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這邊為進入頁面，進到這頁的同時，會觸發啟動資料庫，並插入球員資料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18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5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43" name="Google Shape;1043;p5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5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46" name="Google Shape;1046;p5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5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51" name="Google Shape;1051;p5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5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53" name="Google Shape;1053;p5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6" name="Google Shape;1056;p59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7" name="Google Shape;1057;p59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8" name="Google Shape;1058;p59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9" name="Google Shape;1059;p59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24" name="Google Shape;24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5" name="Google Shape;25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5" name="Google Shape;35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" name="Google Shape;5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6;p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7" name="Google Shape;77;p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6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 rot="10800000" flipH="1">
                <a:off x="543498" y="483688"/>
                <a:ext cx="93990" cy="939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1_1_1_1_2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3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61" name="Google Shape;461;p3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3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64" name="Google Shape;464;p3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" name="Google Shape;468;p3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69" name="Google Shape;469;p3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0" name="Google Shape;470;p3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471" name="Google Shape;471;p3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4" name="Google Shape;474;p30"/>
          <p:cNvSpPr txBox="1">
            <a:spLocks noGrp="1"/>
          </p:cNvSpPr>
          <p:nvPr>
            <p:ph type="subTitle" idx="1"/>
          </p:nvPr>
        </p:nvSpPr>
        <p:spPr>
          <a:xfrm>
            <a:off x="974400" y="1490700"/>
            <a:ext cx="35091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3_1_1_1_1_1_1_1_1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5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27" name="Google Shape;1027;p5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58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30" name="Google Shape;1030;p5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5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35" name="Google Shape;1035;p5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6" name="Google Shape;1036;p5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37" name="Google Shape;1037;p5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40" name="Google Shape;1040;p58"/>
          <p:cNvSpPr txBox="1">
            <a:spLocks noGrp="1"/>
          </p:cNvSpPr>
          <p:nvPr>
            <p:ph type="title"/>
          </p:nvPr>
        </p:nvSpPr>
        <p:spPr>
          <a:xfrm>
            <a:off x="3810400" y="774825"/>
            <a:ext cx="3471600" cy="11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66" r:id="rId7"/>
    <p:sldLayoutId id="2147483676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47449" TargetMode="External"/><Relationship Id="rId7" Type="http://schemas.openxmlformats.org/officeDocument/2006/relationships/hyperlink" Target="https://developer.android.com/reference/android/database/DatabaseUti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p112.ntunhs.org/course/" TargetMode="External"/><Relationship Id="rId5" Type="http://schemas.openxmlformats.org/officeDocument/2006/relationships/hyperlink" Target="https://developer.android.com/reference/android/view/ViewGroup" TargetMode="External"/><Relationship Id="rId4" Type="http://schemas.openxmlformats.org/officeDocument/2006/relationships/hyperlink" Target="https://www.geeksforgeeks.org/android-tablelayout-in-kotli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球員圖鑑</a:t>
            </a:r>
            <a:r>
              <a:rPr lang="en" dirty="0"/>
              <a:t>APP</a:t>
            </a:r>
            <a:endParaRPr dirty="0"/>
          </a:p>
        </p:txBody>
      </p:sp>
      <p:sp>
        <p:nvSpPr>
          <p:cNvPr id="1208" name="Google Shape;1208;p69"/>
          <p:cNvSpPr/>
          <p:nvPr/>
        </p:nvSpPr>
        <p:spPr>
          <a:xfrm>
            <a:off x="720000" y="3778125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9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092214118 </a:t>
            </a:r>
            <a:r>
              <a:rPr lang="zh-TW" altLang="en-US" dirty="0"/>
              <a:t>游嘉宏</a:t>
            </a:r>
            <a:endParaRPr dirty="0"/>
          </a:p>
        </p:txBody>
      </p:sp>
      <p:sp>
        <p:nvSpPr>
          <p:cNvPr id="1210" name="Google Shape;1210;p69"/>
          <p:cNvSpPr/>
          <p:nvPr/>
        </p:nvSpPr>
        <p:spPr>
          <a:xfrm>
            <a:off x="7945430" y="395745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9"/>
          <p:cNvSpPr/>
          <p:nvPr/>
        </p:nvSpPr>
        <p:spPr>
          <a:xfrm>
            <a:off x="4816755" y="110447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69"/>
          <p:cNvGrpSpPr/>
          <p:nvPr/>
        </p:nvGrpSpPr>
        <p:grpSpPr>
          <a:xfrm>
            <a:off x="4985306" y="1282487"/>
            <a:ext cx="3427498" cy="2849974"/>
            <a:chOff x="4985306" y="1282487"/>
            <a:chExt cx="3427498" cy="2849974"/>
          </a:xfrm>
        </p:grpSpPr>
        <p:sp>
          <p:nvSpPr>
            <p:cNvPr id="1213" name="Google Shape;1213;p69"/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21" name="Google Shape;1221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2" name="Google Shape;1222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3" name="Google Shape;1223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7" name="Google Shape;1227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228" name="Google Shape;1228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233" name="Google Shape;1233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69"/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239" name="Google Shape;1239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69"/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244" name="Google Shape;1244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251" name="Google Shape;1251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258" name="Google Shape;1258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261" name="Google Shape;1261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5" name="Google Shape;1265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6" name="Google Shape;1266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9" name="Google Shape;1269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282" name="Google Shape;1282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" name="Google Shape;1287;p69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進入頁面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插入資料函式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插入球員資料</a:t>
            </a:r>
            <a:endParaRPr lang="en-US" altLang="zh-TW" dirty="0"/>
          </a:p>
          <a:p>
            <a:pPr algn="l"/>
            <a:r>
              <a:rPr lang="en-US" altLang="zh-TW" dirty="0"/>
              <a:t>3.</a:t>
            </a:r>
            <a:r>
              <a:rPr lang="zh-TW" altLang="en-US" dirty="0"/>
              <a:t>切換至球員列表頁面</a:t>
            </a:r>
            <a:endParaRPr lang="en-US" altLang="zh-TW" dirty="0"/>
          </a:p>
          <a:p>
            <a:pPr algn="l"/>
            <a:r>
              <a:rPr lang="en-US" altLang="zh-TW" dirty="0"/>
              <a:t>4.</a:t>
            </a:r>
            <a:r>
              <a:rPr lang="zh-TW" altLang="en-US" dirty="0"/>
              <a:t>清除資料表內容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243147-D9EC-8093-3CDA-B624600C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0" y="1734777"/>
            <a:ext cx="2842681" cy="5867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2A1430-EFDD-1F22-19E7-03982AEF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28" y="2321568"/>
            <a:ext cx="2887503" cy="21254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FF95BC6-6764-AE36-1B83-45CBB7625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291" y="1713142"/>
            <a:ext cx="2842680" cy="27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4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89"/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976" name="Google Shape;1976;p89"/>
          <p:cNvGrpSpPr/>
          <p:nvPr/>
        </p:nvGrpSpPr>
        <p:grpSpPr>
          <a:xfrm>
            <a:off x="5586986" y="971084"/>
            <a:ext cx="2181382" cy="3196806"/>
            <a:chOff x="4826400" y="1099800"/>
            <a:chExt cx="3343202" cy="3192300"/>
          </a:xfrm>
        </p:grpSpPr>
        <p:sp>
          <p:nvSpPr>
            <p:cNvPr id="1977" name="Google Shape;1977;p89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name="adj" fmla="val 5756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9" name="Google Shape;1979;p89"/>
            <p:cNvGrpSpPr/>
            <p:nvPr/>
          </p:nvGrpSpPr>
          <p:grpSpPr>
            <a:xfrm rot="10800000" flipH="1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980" name="Google Shape;1980;p89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3" name="Google Shape;1983;p89"/>
          <p:cNvGrpSpPr/>
          <p:nvPr/>
        </p:nvGrpSpPr>
        <p:grpSpPr>
          <a:xfrm>
            <a:off x="974400" y="2593950"/>
            <a:ext cx="349450" cy="349500"/>
            <a:chOff x="1001113" y="1462075"/>
            <a:chExt cx="349450" cy="349500"/>
          </a:xfrm>
        </p:grpSpPr>
        <p:sp>
          <p:nvSpPr>
            <p:cNvPr id="1984" name="Google Shape;1984;p89"/>
            <p:cNvSpPr/>
            <p:nvPr/>
          </p:nvSpPr>
          <p:spPr>
            <a:xfrm>
              <a:off x="1137338" y="1770450"/>
              <a:ext cx="213225" cy="20575"/>
            </a:xfrm>
            <a:custGeom>
              <a:avLst/>
              <a:gdLst/>
              <a:ahLst/>
              <a:cxnLst/>
              <a:rect l="l" t="t" r="r" b="b"/>
              <a:pathLst>
                <a:path w="8529" h="823" extrusionOk="0">
                  <a:moveTo>
                    <a:pt x="0" y="1"/>
                  </a:moveTo>
                  <a:cubicBezTo>
                    <a:pt x="25" y="139"/>
                    <a:pt x="36" y="267"/>
                    <a:pt x="36" y="417"/>
                  </a:cubicBezTo>
                  <a:cubicBezTo>
                    <a:pt x="36" y="556"/>
                    <a:pt x="25" y="695"/>
                    <a:pt x="0" y="822"/>
                  </a:cubicBezTo>
                  <a:lnTo>
                    <a:pt x="8112" y="822"/>
                  </a:lnTo>
                  <a:cubicBezTo>
                    <a:pt x="8345" y="822"/>
                    <a:pt x="8529" y="636"/>
                    <a:pt x="8529" y="417"/>
                  </a:cubicBezTo>
                  <a:cubicBezTo>
                    <a:pt x="8529" y="187"/>
                    <a:pt x="8345" y="1"/>
                    <a:pt x="8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1001113" y="1770450"/>
              <a:ext cx="35925" cy="20575"/>
            </a:xfrm>
            <a:custGeom>
              <a:avLst/>
              <a:gdLst/>
              <a:ahLst/>
              <a:cxnLst/>
              <a:rect l="l" t="t" r="r" b="b"/>
              <a:pathLst>
                <a:path w="1437" h="823" extrusionOk="0">
                  <a:moveTo>
                    <a:pt x="406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36"/>
                    <a:pt x="187" y="822"/>
                    <a:pt x="406" y="822"/>
                  </a:cubicBezTo>
                  <a:lnTo>
                    <a:pt x="1437" y="822"/>
                  </a:lnTo>
                  <a:cubicBezTo>
                    <a:pt x="1412" y="695"/>
                    <a:pt x="1389" y="556"/>
                    <a:pt x="1389" y="417"/>
                  </a:cubicBezTo>
                  <a:cubicBezTo>
                    <a:pt x="1389" y="267"/>
                    <a:pt x="1412" y="139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1056388" y="1749900"/>
              <a:ext cx="61325" cy="61675"/>
            </a:xfrm>
            <a:custGeom>
              <a:avLst/>
              <a:gdLst/>
              <a:ahLst/>
              <a:cxnLst/>
              <a:rect l="l" t="t" r="r" b="b"/>
              <a:pathLst>
                <a:path w="2453" h="2467" extrusionOk="0">
                  <a:moveTo>
                    <a:pt x="1225" y="1"/>
                  </a:moveTo>
                  <a:cubicBezTo>
                    <a:pt x="556" y="1"/>
                    <a:pt x="0" y="556"/>
                    <a:pt x="0" y="1239"/>
                  </a:cubicBezTo>
                  <a:cubicBezTo>
                    <a:pt x="0" y="1911"/>
                    <a:pt x="556" y="2466"/>
                    <a:pt x="1225" y="2466"/>
                  </a:cubicBezTo>
                  <a:cubicBezTo>
                    <a:pt x="1908" y="2466"/>
                    <a:pt x="2452" y="1911"/>
                    <a:pt x="2452" y="1239"/>
                  </a:cubicBezTo>
                  <a:cubicBezTo>
                    <a:pt x="2452" y="903"/>
                    <a:pt x="2325" y="592"/>
                    <a:pt x="2094" y="370"/>
                  </a:cubicBezTo>
                  <a:cubicBezTo>
                    <a:pt x="1864" y="139"/>
                    <a:pt x="155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1076938" y="1591675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47" y="1"/>
                  </a:moveTo>
                  <a:cubicBezTo>
                    <a:pt x="428" y="1"/>
                    <a:pt x="0" y="428"/>
                    <a:pt x="0" y="962"/>
                  </a:cubicBezTo>
                  <a:cubicBezTo>
                    <a:pt x="0" y="1481"/>
                    <a:pt x="428" y="1909"/>
                    <a:pt x="947" y="1909"/>
                  </a:cubicBezTo>
                  <a:cubicBezTo>
                    <a:pt x="1481" y="1909"/>
                    <a:pt x="1908" y="1481"/>
                    <a:pt x="1908" y="962"/>
                  </a:cubicBezTo>
                  <a:cubicBezTo>
                    <a:pt x="1908" y="428"/>
                    <a:pt x="1481" y="1"/>
                    <a:pt x="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1185938" y="1523425"/>
              <a:ext cx="102425" cy="107300"/>
            </a:xfrm>
            <a:custGeom>
              <a:avLst/>
              <a:gdLst/>
              <a:ahLst/>
              <a:cxnLst/>
              <a:rect l="l" t="t" r="r" b="b"/>
              <a:pathLst>
                <a:path w="4097" h="4292" extrusionOk="0">
                  <a:moveTo>
                    <a:pt x="3011" y="637"/>
                  </a:moveTo>
                  <a:cubicBezTo>
                    <a:pt x="3230" y="637"/>
                    <a:pt x="3416" y="820"/>
                    <a:pt x="3416" y="1053"/>
                  </a:cubicBezTo>
                  <a:cubicBezTo>
                    <a:pt x="3416" y="1273"/>
                    <a:pt x="3230" y="1459"/>
                    <a:pt x="3011" y="1459"/>
                  </a:cubicBezTo>
                  <a:lnTo>
                    <a:pt x="1100" y="1459"/>
                  </a:lnTo>
                  <a:cubicBezTo>
                    <a:pt x="869" y="1459"/>
                    <a:pt x="683" y="1273"/>
                    <a:pt x="683" y="1053"/>
                  </a:cubicBezTo>
                  <a:cubicBezTo>
                    <a:pt x="683" y="820"/>
                    <a:pt x="869" y="637"/>
                    <a:pt x="1100" y="637"/>
                  </a:cubicBezTo>
                  <a:close/>
                  <a:moveTo>
                    <a:pt x="3011" y="2095"/>
                  </a:moveTo>
                  <a:cubicBezTo>
                    <a:pt x="3230" y="2095"/>
                    <a:pt x="3416" y="2278"/>
                    <a:pt x="3416" y="2511"/>
                  </a:cubicBezTo>
                  <a:cubicBezTo>
                    <a:pt x="3416" y="2731"/>
                    <a:pt x="3230" y="2917"/>
                    <a:pt x="3011" y="2917"/>
                  </a:cubicBezTo>
                  <a:lnTo>
                    <a:pt x="1100" y="2917"/>
                  </a:lnTo>
                  <a:cubicBezTo>
                    <a:pt x="869" y="2917"/>
                    <a:pt x="683" y="2731"/>
                    <a:pt x="683" y="2511"/>
                  </a:cubicBezTo>
                  <a:cubicBezTo>
                    <a:pt x="683" y="2278"/>
                    <a:pt x="869" y="2095"/>
                    <a:pt x="1100" y="2095"/>
                  </a:cubicBezTo>
                  <a:close/>
                  <a:moveTo>
                    <a:pt x="0" y="1"/>
                  </a:moveTo>
                  <a:lnTo>
                    <a:pt x="0" y="4291"/>
                  </a:lnTo>
                  <a:lnTo>
                    <a:pt x="1008" y="3622"/>
                  </a:lnTo>
                  <a:cubicBezTo>
                    <a:pt x="1078" y="3575"/>
                    <a:pt x="1147" y="3553"/>
                    <a:pt x="1228" y="3553"/>
                  </a:cubicBezTo>
                  <a:lnTo>
                    <a:pt x="4096" y="3553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1056388" y="1659925"/>
              <a:ext cx="88825" cy="68350"/>
            </a:xfrm>
            <a:custGeom>
              <a:avLst/>
              <a:gdLst/>
              <a:ahLst/>
              <a:cxnLst/>
              <a:rect l="l" t="t" r="r" b="b"/>
              <a:pathLst>
                <a:path w="3553" h="2734" extrusionOk="0">
                  <a:moveTo>
                    <a:pt x="1769" y="1"/>
                  </a:moveTo>
                  <a:cubicBezTo>
                    <a:pt x="797" y="1"/>
                    <a:pt x="0" y="800"/>
                    <a:pt x="0" y="1772"/>
                  </a:cubicBezTo>
                  <a:lnTo>
                    <a:pt x="0" y="2733"/>
                  </a:lnTo>
                  <a:lnTo>
                    <a:pt x="3552" y="2733"/>
                  </a:lnTo>
                  <a:lnTo>
                    <a:pt x="3552" y="1772"/>
                  </a:lnTo>
                  <a:cubicBezTo>
                    <a:pt x="3552" y="800"/>
                    <a:pt x="2752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1001113" y="1462075"/>
              <a:ext cx="349450" cy="266200"/>
            </a:xfrm>
            <a:custGeom>
              <a:avLst/>
              <a:gdLst/>
              <a:ahLst/>
              <a:cxnLst/>
              <a:rect l="l" t="t" r="r" b="b"/>
              <a:pathLst>
                <a:path w="13978" h="10648" extrusionOk="0">
                  <a:moveTo>
                    <a:pt x="11906" y="1644"/>
                  </a:moveTo>
                  <a:cubicBezTo>
                    <a:pt x="12128" y="1644"/>
                    <a:pt x="12311" y="1816"/>
                    <a:pt x="12311" y="2050"/>
                  </a:cubicBezTo>
                  <a:lnTo>
                    <a:pt x="12311" y="6412"/>
                  </a:lnTo>
                  <a:cubicBezTo>
                    <a:pt x="12311" y="6643"/>
                    <a:pt x="12128" y="6829"/>
                    <a:pt x="11906" y="6829"/>
                  </a:cubicBezTo>
                  <a:lnTo>
                    <a:pt x="8748" y="6829"/>
                  </a:lnTo>
                  <a:lnTo>
                    <a:pt x="7221" y="7845"/>
                  </a:lnTo>
                  <a:cubicBezTo>
                    <a:pt x="7152" y="7892"/>
                    <a:pt x="7071" y="7915"/>
                    <a:pt x="6991" y="7915"/>
                  </a:cubicBezTo>
                  <a:cubicBezTo>
                    <a:pt x="6921" y="7915"/>
                    <a:pt x="6852" y="7903"/>
                    <a:pt x="6793" y="7870"/>
                  </a:cubicBezTo>
                  <a:cubicBezTo>
                    <a:pt x="6666" y="7801"/>
                    <a:pt x="6585" y="7662"/>
                    <a:pt x="6585" y="7509"/>
                  </a:cubicBezTo>
                  <a:lnTo>
                    <a:pt x="6585" y="2050"/>
                  </a:lnTo>
                  <a:cubicBezTo>
                    <a:pt x="6585" y="1816"/>
                    <a:pt x="6757" y="1644"/>
                    <a:pt x="6991" y="1644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10242"/>
                  </a:lnTo>
                  <a:cubicBezTo>
                    <a:pt x="1" y="10461"/>
                    <a:pt x="187" y="10647"/>
                    <a:pt x="406" y="10647"/>
                  </a:cubicBezTo>
                  <a:lnTo>
                    <a:pt x="1389" y="10647"/>
                  </a:lnTo>
                  <a:lnTo>
                    <a:pt x="1389" y="9686"/>
                  </a:lnTo>
                  <a:cubicBezTo>
                    <a:pt x="1389" y="8714"/>
                    <a:pt x="1945" y="7856"/>
                    <a:pt x="2756" y="7417"/>
                  </a:cubicBezTo>
                  <a:cubicBezTo>
                    <a:pt x="2420" y="7093"/>
                    <a:pt x="2211" y="6643"/>
                    <a:pt x="2211" y="6146"/>
                  </a:cubicBezTo>
                  <a:cubicBezTo>
                    <a:pt x="2211" y="5163"/>
                    <a:pt x="3008" y="4363"/>
                    <a:pt x="3980" y="4363"/>
                  </a:cubicBezTo>
                  <a:cubicBezTo>
                    <a:pt x="4963" y="4363"/>
                    <a:pt x="5763" y="5163"/>
                    <a:pt x="5763" y="6146"/>
                  </a:cubicBezTo>
                  <a:cubicBezTo>
                    <a:pt x="5763" y="6643"/>
                    <a:pt x="5555" y="7093"/>
                    <a:pt x="5219" y="7417"/>
                  </a:cubicBezTo>
                  <a:cubicBezTo>
                    <a:pt x="6030" y="7856"/>
                    <a:pt x="6585" y="8714"/>
                    <a:pt x="6585" y="9686"/>
                  </a:cubicBezTo>
                  <a:lnTo>
                    <a:pt x="6585" y="10647"/>
                  </a:lnTo>
                  <a:lnTo>
                    <a:pt x="13561" y="10647"/>
                  </a:lnTo>
                  <a:cubicBezTo>
                    <a:pt x="13794" y="10647"/>
                    <a:pt x="13978" y="10461"/>
                    <a:pt x="13978" y="10242"/>
                  </a:cubicBezTo>
                  <a:lnTo>
                    <a:pt x="13978" y="1228"/>
                  </a:lnTo>
                  <a:cubicBezTo>
                    <a:pt x="13978" y="556"/>
                    <a:pt x="13422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89"/>
          <p:cNvGrpSpPr/>
          <p:nvPr/>
        </p:nvGrpSpPr>
        <p:grpSpPr>
          <a:xfrm>
            <a:off x="2779312" y="2593950"/>
            <a:ext cx="349525" cy="349500"/>
            <a:chOff x="3271863" y="1462075"/>
            <a:chExt cx="349525" cy="349500"/>
          </a:xfrm>
        </p:grpSpPr>
        <p:sp>
          <p:nvSpPr>
            <p:cNvPr id="1992" name="Google Shape;1992;p89"/>
            <p:cNvSpPr/>
            <p:nvPr/>
          </p:nvSpPr>
          <p:spPr>
            <a:xfrm>
              <a:off x="3271863" y="1694075"/>
              <a:ext cx="349525" cy="54675"/>
            </a:xfrm>
            <a:custGeom>
              <a:avLst/>
              <a:gdLst/>
              <a:ahLst/>
              <a:cxnLst/>
              <a:rect l="l" t="t" r="r" b="b"/>
              <a:pathLst>
                <a:path w="13981" h="2187" extrusionOk="0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3341013" y="1769275"/>
              <a:ext cx="211500" cy="42300"/>
            </a:xfrm>
            <a:custGeom>
              <a:avLst/>
              <a:gdLst/>
              <a:ahLst/>
              <a:cxnLst/>
              <a:rect l="l" t="t" r="r" b="b"/>
              <a:pathLst>
                <a:path w="8460" h="1692" extrusionOk="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3344488" y="1516775"/>
              <a:ext cx="116025" cy="20225"/>
            </a:xfrm>
            <a:custGeom>
              <a:avLst/>
              <a:gdLst/>
              <a:ahLst/>
              <a:cxnLst/>
              <a:rect l="l" t="t" r="r" b="b"/>
              <a:pathLst>
                <a:path w="4641" h="809" extrusionOk="0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3271863" y="1462075"/>
              <a:ext cx="349525" cy="211475"/>
            </a:xfrm>
            <a:custGeom>
              <a:avLst/>
              <a:gdLst/>
              <a:ahLst/>
              <a:cxnLst/>
              <a:rect l="l" t="t" r="r" b="b"/>
              <a:pathLst>
                <a:path w="13981" h="8459" extrusionOk="0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89"/>
          <p:cNvGrpSpPr/>
          <p:nvPr/>
        </p:nvGrpSpPr>
        <p:grpSpPr>
          <a:xfrm>
            <a:off x="2779075" y="3149588"/>
            <a:ext cx="350000" cy="349500"/>
            <a:chOff x="2514313" y="1462075"/>
            <a:chExt cx="350000" cy="349500"/>
          </a:xfrm>
        </p:grpSpPr>
        <p:sp>
          <p:nvSpPr>
            <p:cNvPr id="1997" name="Google Shape;1997;p89"/>
            <p:cNvSpPr/>
            <p:nvPr/>
          </p:nvSpPr>
          <p:spPr>
            <a:xfrm>
              <a:off x="2660088" y="1611600"/>
              <a:ext cx="59325" cy="56475"/>
            </a:xfrm>
            <a:custGeom>
              <a:avLst/>
              <a:gdLst/>
              <a:ahLst/>
              <a:cxnLst/>
              <a:rect l="l" t="t" r="r" b="b"/>
              <a:pathLst>
                <a:path w="2373" h="2259" extrusionOk="0">
                  <a:moveTo>
                    <a:pt x="451" y="1"/>
                  </a:moveTo>
                  <a:lnTo>
                    <a:pt x="1" y="1389"/>
                  </a:lnTo>
                  <a:lnTo>
                    <a:pt x="1192" y="2258"/>
                  </a:lnTo>
                  <a:lnTo>
                    <a:pt x="2373" y="1389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9"/>
            <p:cNvSpPr/>
            <p:nvPr/>
          </p:nvSpPr>
          <p:spPr>
            <a:xfrm>
              <a:off x="2577613" y="1579800"/>
              <a:ext cx="74950" cy="71200"/>
            </a:xfrm>
            <a:custGeom>
              <a:avLst/>
              <a:gdLst/>
              <a:ahLst/>
              <a:cxnLst/>
              <a:rect l="l" t="t" r="r" b="b"/>
              <a:pathLst>
                <a:path w="2998" h="2848" extrusionOk="0">
                  <a:moveTo>
                    <a:pt x="604" y="1"/>
                  </a:moveTo>
                  <a:cubicBezTo>
                    <a:pt x="279" y="545"/>
                    <a:pt x="70" y="1170"/>
                    <a:pt x="1" y="1842"/>
                  </a:cubicBezTo>
                  <a:lnTo>
                    <a:pt x="1389" y="2847"/>
                  </a:lnTo>
                  <a:lnTo>
                    <a:pt x="2489" y="2500"/>
                  </a:lnTo>
                  <a:lnTo>
                    <a:pt x="2997" y="926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9"/>
            <p:cNvSpPr/>
            <p:nvPr/>
          </p:nvSpPr>
          <p:spPr>
            <a:xfrm>
              <a:off x="2652263" y="1524275"/>
              <a:ext cx="74925" cy="66875"/>
            </a:xfrm>
            <a:custGeom>
              <a:avLst/>
              <a:gdLst/>
              <a:ahLst/>
              <a:cxnLst/>
              <a:rect l="l" t="t" r="r" b="b"/>
              <a:pathLst>
                <a:path w="2997" h="2675" extrusionOk="0">
                  <a:moveTo>
                    <a:pt x="1505" y="0"/>
                  </a:moveTo>
                  <a:cubicBezTo>
                    <a:pt x="1169" y="0"/>
                    <a:pt x="844" y="36"/>
                    <a:pt x="533" y="106"/>
                  </a:cubicBezTo>
                  <a:lnTo>
                    <a:pt x="0" y="1736"/>
                  </a:lnTo>
                  <a:lnTo>
                    <a:pt x="672" y="2675"/>
                  </a:lnTo>
                  <a:lnTo>
                    <a:pt x="2327" y="2675"/>
                  </a:lnTo>
                  <a:lnTo>
                    <a:pt x="2997" y="1736"/>
                  </a:lnTo>
                  <a:lnTo>
                    <a:pt x="2466" y="106"/>
                  </a:lnTo>
                  <a:cubicBezTo>
                    <a:pt x="2152" y="36"/>
                    <a:pt x="1830" y="0"/>
                    <a:pt x="1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9"/>
            <p:cNvSpPr/>
            <p:nvPr/>
          </p:nvSpPr>
          <p:spPr>
            <a:xfrm>
              <a:off x="2726888" y="1579800"/>
              <a:ext cx="74925" cy="71200"/>
            </a:xfrm>
            <a:custGeom>
              <a:avLst/>
              <a:gdLst/>
              <a:ahLst/>
              <a:cxnLst/>
              <a:rect l="l" t="t" r="r" b="b"/>
              <a:pathLst>
                <a:path w="2997" h="2848" extrusionOk="0">
                  <a:moveTo>
                    <a:pt x="684" y="1"/>
                  </a:moveTo>
                  <a:lnTo>
                    <a:pt x="0" y="926"/>
                  </a:lnTo>
                  <a:lnTo>
                    <a:pt x="511" y="2500"/>
                  </a:lnTo>
                  <a:lnTo>
                    <a:pt x="1608" y="2847"/>
                  </a:lnTo>
                  <a:lnTo>
                    <a:pt x="2997" y="1842"/>
                  </a:lnTo>
                  <a:cubicBezTo>
                    <a:pt x="2927" y="1170"/>
                    <a:pt x="2719" y="545"/>
                    <a:pt x="2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9"/>
            <p:cNvSpPr/>
            <p:nvPr/>
          </p:nvSpPr>
          <p:spPr>
            <a:xfrm>
              <a:off x="2578238" y="1651525"/>
              <a:ext cx="20525" cy="38825"/>
            </a:xfrm>
            <a:custGeom>
              <a:avLst/>
              <a:gdLst/>
              <a:ahLst/>
              <a:cxnLst/>
              <a:rect l="l" t="t" r="r" b="b"/>
              <a:pathLst>
                <a:path w="821" h="1553" extrusionOk="0">
                  <a:moveTo>
                    <a:pt x="1" y="1"/>
                  </a:moveTo>
                  <a:cubicBezTo>
                    <a:pt x="70" y="556"/>
                    <a:pt x="242" y="1078"/>
                    <a:pt x="498" y="1553"/>
                  </a:cubicBezTo>
                  <a:lnTo>
                    <a:pt x="820" y="5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9"/>
            <p:cNvSpPr/>
            <p:nvPr/>
          </p:nvSpPr>
          <p:spPr>
            <a:xfrm>
              <a:off x="2738213" y="1535250"/>
              <a:ext cx="33275" cy="24025"/>
            </a:xfrm>
            <a:custGeom>
              <a:avLst/>
              <a:gdLst/>
              <a:ahLst/>
              <a:cxnLst/>
              <a:rect l="l" t="t" r="r" b="b"/>
              <a:pathLst>
                <a:path w="1331" h="961" extrusionOk="0">
                  <a:moveTo>
                    <a:pt x="0" y="0"/>
                  </a:moveTo>
                  <a:lnTo>
                    <a:pt x="311" y="961"/>
                  </a:lnTo>
                  <a:lnTo>
                    <a:pt x="1330" y="961"/>
                  </a:lnTo>
                  <a:cubicBezTo>
                    <a:pt x="947" y="569"/>
                    <a:pt x="497" y="2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2608038" y="1535250"/>
              <a:ext cx="33275" cy="24025"/>
            </a:xfrm>
            <a:custGeom>
              <a:avLst/>
              <a:gdLst/>
              <a:ahLst/>
              <a:cxnLst/>
              <a:rect l="l" t="t" r="r" b="b"/>
              <a:pathLst>
                <a:path w="1331" h="961" extrusionOk="0">
                  <a:moveTo>
                    <a:pt x="1330" y="0"/>
                  </a:moveTo>
                  <a:lnTo>
                    <a:pt x="1330" y="0"/>
                  </a:lnTo>
                  <a:cubicBezTo>
                    <a:pt x="833" y="233"/>
                    <a:pt x="381" y="569"/>
                    <a:pt x="0" y="961"/>
                  </a:cubicBezTo>
                  <a:lnTo>
                    <a:pt x="1017" y="961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9"/>
            <p:cNvSpPr/>
            <p:nvPr/>
          </p:nvSpPr>
          <p:spPr>
            <a:xfrm>
              <a:off x="2605388" y="1661650"/>
              <a:ext cx="74100" cy="78425"/>
            </a:xfrm>
            <a:custGeom>
              <a:avLst/>
              <a:gdLst/>
              <a:ahLst/>
              <a:cxnLst/>
              <a:rect l="l" t="t" r="r" b="b"/>
              <a:pathLst>
                <a:path w="2964" h="3137" extrusionOk="0">
                  <a:moveTo>
                    <a:pt x="1634" y="1"/>
                  </a:moveTo>
                  <a:lnTo>
                    <a:pt x="534" y="359"/>
                  </a:lnTo>
                  <a:lnTo>
                    <a:pt x="1" y="1992"/>
                  </a:lnTo>
                  <a:cubicBezTo>
                    <a:pt x="442" y="2478"/>
                    <a:pt x="973" y="2872"/>
                    <a:pt x="1575" y="3136"/>
                  </a:cubicBezTo>
                  <a:lnTo>
                    <a:pt x="2964" y="2120"/>
                  </a:lnTo>
                  <a:lnTo>
                    <a:pt x="2964" y="973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9"/>
            <p:cNvSpPr/>
            <p:nvPr/>
          </p:nvSpPr>
          <p:spPr>
            <a:xfrm>
              <a:off x="2780963" y="1651525"/>
              <a:ext cx="20300" cy="38825"/>
            </a:xfrm>
            <a:custGeom>
              <a:avLst/>
              <a:gdLst/>
              <a:ahLst/>
              <a:cxnLst/>
              <a:rect l="l" t="t" r="r" b="b"/>
              <a:pathLst>
                <a:path w="812" h="1553" extrusionOk="0">
                  <a:moveTo>
                    <a:pt x="812" y="1"/>
                  </a:moveTo>
                  <a:lnTo>
                    <a:pt x="1" y="592"/>
                  </a:lnTo>
                  <a:lnTo>
                    <a:pt x="315" y="1553"/>
                  </a:lnTo>
                  <a:cubicBezTo>
                    <a:pt x="570" y="1078"/>
                    <a:pt x="742" y="556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9"/>
            <p:cNvSpPr/>
            <p:nvPr/>
          </p:nvSpPr>
          <p:spPr>
            <a:xfrm>
              <a:off x="2514313" y="1462075"/>
              <a:ext cx="350000" cy="349500"/>
            </a:xfrm>
            <a:custGeom>
              <a:avLst/>
              <a:gdLst/>
              <a:ahLst/>
              <a:cxnLst/>
              <a:rect l="l" t="t" r="r" b="b"/>
              <a:pathLst>
                <a:path w="14000" h="13980" extrusionOk="0">
                  <a:moveTo>
                    <a:pt x="7023" y="1666"/>
                  </a:moveTo>
                  <a:cubicBezTo>
                    <a:pt x="9950" y="1666"/>
                    <a:pt x="12347" y="4052"/>
                    <a:pt x="12347" y="6990"/>
                  </a:cubicBezTo>
                  <a:cubicBezTo>
                    <a:pt x="12347" y="9928"/>
                    <a:pt x="9950" y="12313"/>
                    <a:pt x="7023" y="12313"/>
                  </a:cubicBezTo>
                  <a:cubicBezTo>
                    <a:pt x="4085" y="12313"/>
                    <a:pt x="1700" y="9928"/>
                    <a:pt x="1700" y="6990"/>
                  </a:cubicBezTo>
                  <a:cubicBezTo>
                    <a:pt x="1700" y="4052"/>
                    <a:pt x="4085" y="1666"/>
                    <a:pt x="7023" y="1666"/>
                  </a:cubicBezTo>
                  <a:close/>
                  <a:moveTo>
                    <a:pt x="7023" y="0"/>
                  </a:moveTo>
                  <a:cubicBezTo>
                    <a:pt x="5149" y="0"/>
                    <a:pt x="3402" y="730"/>
                    <a:pt x="2083" y="2050"/>
                  </a:cubicBezTo>
                  <a:cubicBezTo>
                    <a:pt x="753" y="3369"/>
                    <a:pt x="34" y="5126"/>
                    <a:pt x="34" y="6990"/>
                  </a:cubicBezTo>
                  <a:cubicBezTo>
                    <a:pt x="34" y="8298"/>
                    <a:pt x="392" y="9570"/>
                    <a:pt x="1086" y="10680"/>
                  </a:cubicBezTo>
                  <a:lnTo>
                    <a:pt x="59" y="13424"/>
                  </a:lnTo>
                  <a:cubicBezTo>
                    <a:pt x="0" y="13574"/>
                    <a:pt x="34" y="13746"/>
                    <a:pt x="150" y="13852"/>
                  </a:cubicBezTo>
                  <a:cubicBezTo>
                    <a:pt x="231" y="13932"/>
                    <a:pt x="336" y="13979"/>
                    <a:pt x="439" y="13979"/>
                  </a:cubicBezTo>
                  <a:cubicBezTo>
                    <a:pt x="486" y="13979"/>
                    <a:pt x="531" y="13966"/>
                    <a:pt x="578" y="13954"/>
                  </a:cubicBezTo>
                  <a:lnTo>
                    <a:pt x="3333" y="12924"/>
                  </a:lnTo>
                  <a:cubicBezTo>
                    <a:pt x="4432" y="13607"/>
                    <a:pt x="5704" y="13979"/>
                    <a:pt x="7023" y="13979"/>
                  </a:cubicBezTo>
                  <a:cubicBezTo>
                    <a:pt x="8887" y="13979"/>
                    <a:pt x="10633" y="13249"/>
                    <a:pt x="11964" y="11930"/>
                  </a:cubicBezTo>
                  <a:cubicBezTo>
                    <a:pt x="13283" y="10611"/>
                    <a:pt x="13999" y="8853"/>
                    <a:pt x="13999" y="6990"/>
                  </a:cubicBezTo>
                  <a:cubicBezTo>
                    <a:pt x="13999" y="5126"/>
                    <a:pt x="13283" y="3369"/>
                    <a:pt x="11964" y="2050"/>
                  </a:cubicBezTo>
                  <a:cubicBezTo>
                    <a:pt x="10633" y="730"/>
                    <a:pt x="8887" y="0"/>
                    <a:pt x="7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9"/>
            <p:cNvSpPr/>
            <p:nvPr/>
          </p:nvSpPr>
          <p:spPr>
            <a:xfrm>
              <a:off x="2669338" y="1732550"/>
              <a:ext cx="40850" cy="16825"/>
            </a:xfrm>
            <a:custGeom>
              <a:avLst/>
              <a:gdLst/>
              <a:ahLst/>
              <a:cxnLst/>
              <a:rect l="l" t="t" r="r" b="b"/>
              <a:pathLst>
                <a:path w="1634" h="673" extrusionOk="0">
                  <a:moveTo>
                    <a:pt x="822" y="0"/>
                  </a:moveTo>
                  <a:lnTo>
                    <a:pt x="0" y="603"/>
                  </a:lnTo>
                  <a:cubicBezTo>
                    <a:pt x="267" y="647"/>
                    <a:pt x="533" y="672"/>
                    <a:pt x="822" y="672"/>
                  </a:cubicBezTo>
                  <a:cubicBezTo>
                    <a:pt x="1100" y="672"/>
                    <a:pt x="1367" y="647"/>
                    <a:pt x="1633" y="603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9"/>
            <p:cNvSpPr/>
            <p:nvPr/>
          </p:nvSpPr>
          <p:spPr>
            <a:xfrm>
              <a:off x="2700013" y="1661650"/>
              <a:ext cx="74050" cy="78425"/>
            </a:xfrm>
            <a:custGeom>
              <a:avLst/>
              <a:gdLst/>
              <a:ahLst/>
              <a:cxnLst/>
              <a:rect l="l" t="t" r="r" b="b"/>
              <a:pathLst>
                <a:path w="2962" h="3137" extrusionOk="0">
                  <a:moveTo>
                    <a:pt x="1331" y="1"/>
                  </a:moveTo>
                  <a:lnTo>
                    <a:pt x="1" y="973"/>
                  </a:lnTo>
                  <a:lnTo>
                    <a:pt x="1" y="2120"/>
                  </a:lnTo>
                  <a:lnTo>
                    <a:pt x="1389" y="3136"/>
                  </a:lnTo>
                  <a:cubicBezTo>
                    <a:pt x="1989" y="2872"/>
                    <a:pt x="2522" y="2478"/>
                    <a:pt x="2961" y="1992"/>
                  </a:cubicBezTo>
                  <a:lnTo>
                    <a:pt x="2431" y="359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89"/>
          <p:cNvGrpSpPr/>
          <p:nvPr/>
        </p:nvGrpSpPr>
        <p:grpSpPr>
          <a:xfrm>
            <a:off x="1009250" y="3149588"/>
            <a:ext cx="279750" cy="349500"/>
            <a:chOff x="1797213" y="1462075"/>
            <a:chExt cx="279750" cy="349500"/>
          </a:xfrm>
        </p:grpSpPr>
        <p:sp>
          <p:nvSpPr>
            <p:cNvPr id="2010" name="Google Shape;2010;p89"/>
            <p:cNvSpPr/>
            <p:nvPr/>
          </p:nvSpPr>
          <p:spPr>
            <a:xfrm>
              <a:off x="1834788" y="1567950"/>
              <a:ext cx="20275" cy="40825"/>
            </a:xfrm>
            <a:custGeom>
              <a:avLst/>
              <a:gdLst/>
              <a:ahLst/>
              <a:cxnLst/>
              <a:rect l="l" t="t" r="r" b="b"/>
              <a:pathLst>
                <a:path w="811" h="1633" extrusionOk="0">
                  <a:moveTo>
                    <a:pt x="811" y="0"/>
                  </a:moveTo>
                  <a:cubicBezTo>
                    <a:pt x="358" y="0"/>
                    <a:pt x="0" y="358"/>
                    <a:pt x="0" y="811"/>
                  </a:cubicBezTo>
                  <a:cubicBezTo>
                    <a:pt x="0" y="1261"/>
                    <a:pt x="358" y="1633"/>
                    <a:pt x="811" y="163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982938" y="1564475"/>
              <a:ext cx="63325" cy="88525"/>
            </a:xfrm>
            <a:custGeom>
              <a:avLst/>
              <a:gdLst/>
              <a:ahLst/>
              <a:cxnLst/>
              <a:rect l="l" t="t" r="r" b="b"/>
              <a:pathLst>
                <a:path w="2533" h="3541" extrusionOk="0">
                  <a:moveTo>
                    <a:pt x="1433" y="0"/>
                  </a:moveTo>
                  <a:lnTo>
                    <a:pt x="1433" y="2050"/>
                  </a:lnTo>
                  <a:lnTo>
                    <a:pt x="1711" y="2050"/>
                  </a:lnTo>
                  <a:lnTo>
                    <a:pt x="1711" y="2594"/>
                  </a:lnTo>
                  <a:cubicBezTo>
                    <a:pt x="1711" y="2663"/>
                    <a:pt x="1652" y="2733"/>
                    <a:pt x="1572" y="2733"/>
                  </a:cubicBezTo>
                  <a:lnTo>
                    <a:pt x="486" y="2733"/>
                  </a:lnTo>
                  <a:cubicBezTo>
                    <a:pt x="369" y="3033"/>
                    <a:pt x="208" y="3310"/>
                    <a:pt x="0" y="3541"/>
                  </a:cubicBezTo>
                  <a:lnTo>
                    <a:pt x="1572" y="3541"/>
                  </a:lnTo>
                  <a:cubicBezTo>
                    <a:pt x="2105" y="3541"/>
                    <a:pt x="2533" y="3113"/>
                    <a:pt x="2533" y="2594"/>
                  </a:cubicBezTo>
                  <a:lnTo>
                    <a:pt x="2533" y="950"/>
                  </a:lnTo>
                  <a:cubicBezTo>
                    <a:pt x="2533" y="428"/>
                    <a:pt x="2105" y="0"/>
                    <a:pt x="1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9"/>
            <p:cNvSpPr/>
            <p:nvPr/>
          </p:nvSpPr>
          <p:spPr>
            <a:xfrm>
              <a:off x="1906213" y="1687975"/>
              <a:ext cx="61675" cy="40300"/>
            </a:xfrm>
            <a:custGeom>
              <a:avLst/>
              <a:gdLst/>
              <a:ahLst/>
              <a:cxnLst/>
              <a:rect l="l" t="t" r="r" b="b"/>
              <a:pathLst>
                <a:path w="2467" h="1612" extrusionOk="0">
                  <a:moveTo>
                    <a:pt x="1" y="0"/>
                  </a:moveTo>
                  <a:lnTo>
                    <a:pt x="1" y="384"/>
                  </a:lnTo>
                  <a:cubicBezTo>
                    <a:pt x="1" y="1056"/>
                    <a:pt x="556" y="1611"/>
                    <a:pt x="1228" y="1611"/>
                  </a:cubicBezTo>
                  <a:cubicBezTo>
                    <a:pt x="1911" y="1611"/>
                    <a:pt x="2467" y="1056"/>
                    <a:pt x="2467" y="384"/>
                  </a:cubicBezTo>
                  <a:lnTo>
                    <a:pt x="2467" y="0"/>
                  </a:lnTo>
                  <a:cubicBezTo>
                    <a:pt x="2083" y="164"/>
                    <a:pt x="1667" y="245"/>
                    <a:pt x="1228" y="245"/>
                  </a:cubicBezTo>
                  <a:cubicBezTo>
                    <a:pt x="800" y="245"/>
                    <a:pt x="384" y="16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9"/>
            <p:cNvSpPr/>
            <p:nvPr/>
          </p:nvSpPr>
          <p:spPr>
            <a:xfrm>
              <a:off x="1875588" y="1537150"/>
              <a:ext cx="122975" cy="136425"/>
            </a:xfrm>
            <a:custGeom>
              <a:avLst/>
              <a:gdLst/>
              <a:ahLst/>
              <a:cxnLst/>
              <a:rect l="l" t="t" r="r" b="b"/>
              <a:pathLst>
                <a:path w="4919" h="5457" extrusionOk="0">
                  <a:moveTo>
                    <a:pt x="2998" y="1"/>
                  </a:moveTo>
                  <a:cubicBezTo>
                    <a:pt x="2894" y="1"/>
                    <a:pt x="2795" y="46"/>
                    <a:pt x="2720" y="121"/>
                  </a:cubicBezTo>
                  <a:cubicBezTo>
                    <a:pt x="2092" y="739"/>
                    <a:pt x="1258" y="1093"/>
                    <a:pt x="378" y="1093"/>
                  </a:cubicBezTo>
                  <a:cubicBezTo>
                    <a:pt x="253" y="1093"/>
                    <a:pt x="127" y="1085"/>
                    <a:pt x="1" y="1071"/>
                  </a:cubicBezTo>
                  <a:lnTo>
                    <a:pt x="1" y="2968"/>
                  </a:lnTo>
                  <a:cubicBezTo>
                    <a:pt x="1" y="4323"/>
                    <a:pt x="1076" y="5445"/>
                    <a:pt x="2431" y="5456"/>
                  </a:cubicBezTo>
                  <a:cubicBezTo>
                    <a:pt x="2443" y="5456"/>
                    <a:pt x="2455" y="5456"/>
                    <a:pt x="2468" y="5456"/>
                  </a:cubicBezTo>
                  <a:cubicBezTo>
                    <a:pt x="3192" y="5456"/>
                    <a:pt x="3838" y="5136"/>
                    <a:pt x="4294" y="4634"/>
                  </a:cubicBezTo>
                  <a:lnTo>
                    <a:pt x="3008" y="4634"/>
                  </a:lnTo>
                  <a:cubicBezTo>
                    <a:pt x="2767" y="4634"/>
                    <a:pt x="2581" y="4451"/>
                    <a:pt x="2592" y="4206"/>
                  </a:cubicBezTo>
                  <a:cubicBezTo>
                    <a:pt x="2603" y="3987"/>
                    <a:pt x="2800" y="3826"/>
                    <a:pt x="3020" y="3826"/>
                  </a:cubicBezTo>
                  <a:lnTo>
                    <a:pt x="4780" y="3826"/>
                  </a:lnTo>
                  <a:cubicBezTo>
                    <a:pt x="4861" y="3570"/>
                    <a:pt x="4919" y="3293"/>
                    <a:pt x="4919" y="3004"/>
                  </a:cubicBezTo>
                  <a:lnTo>
                    <a:pt x="4919" y="1093"/>
                  </a:lnTo>
                  <a:lnTo>
                    <a:pt x="4502" y="1093"/>
                  </a:lnTo>
                  <a:cubicBezTo>
                    <a:pt x="3991" y="1093"/>
                    <a:pt x="3553" y="757"/>
                    <a:pt x="3392" y="271"/>
                  </a:cubicBezTo>
                  <a:cubicBezTo>
                    <a:pt x="3344" y="132"/>
                    <a:pt x="3217" y="30"/>
                    <a:pt x="3067" y="7"/>
                  </a:cubicBezTo>
                  <a:cubicBezTo>
                    <a:pt x="3044" y="3"/>
                    <a:pt x="3021" y="1"/>
                    <a:pt x="2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9"/>
            <p:cNvSpPr/>
            <p:nvPr/>
          </p:nvSpPr>
          <p:spPr>
            <a:xfrm>
              <a:off x="1797213" y="1680475"/>
              <a:ext cx="98950" cy="131100"/>
            </a:xfrm>
            <a:custGeom>
              <a:avLst/>
              <a:gdLst/>
              <a:ahLst/>
              <a:cxnLst/>
              <a:rect l="l" t="t" r="r" b="b"/>
              <a:pathLst>
                <a:path w="3958" h="5244" extrusionOk="0">
                  <a:moveTo>
                    <a:pt x="3136" y="1"/>
                  </a:moveTo>
                  <a:cubicBezTo>
                    <a:pt x="1411" y="1"/>
                    <a:pt x="1" y="1411"/>
                    <a:pt x="1" y="3136"/>
                  </a:cubicBezTo>
                  <a:lnTo>
                    <a:pt x="1" y="4827"/>
                  </a:lnTo>
                  <a:cubicBezTo>
                    <a:pt x="1" y="5057"/>
                    <a:pt x="184" y="5243"/>
                    <a:pt x="403" y="5243"/>
                  </a:cubicBezTo>
                  <a:lnTo>
                    <a:pt x="2314" y="5243"/>
                  </a:lnTo>
                  <a:lnTo>
                    <a:pt x="2314" y="2314"/>
                  </a:lnTo>
                  <a:cubicBezTo>
                    <a:pt x="2314" y="2094"/>
                    <a:pt x="2500" y="1911"/>
                    <a:pt x="2730" y="1911"/>
                  </a:cubicBezTo>
                  <a:lnTo>
                    <a:pt x="3958" y="1911"/>
                  </a:lnTo>
                  <a:cubicBezTo>
                    <a:pt x="3702" y="1564"/>
                    <a:pt x="3541" y="1147"/>
                    <a:pt x="3541" y="684"/>
                  </a:cubicBez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9"/>
            <p:cNvSpPr/>
            <p:nvPr/>
          </p:nvSpPr>
          <p:spPr>
            <a:xfrm>
              <a:off x="1875588" y="1748725"/>
              <a:ext cx="122975" cy="62850"/>
            </a:xfrm>
            <a:custGeom>
              <a:avLst/>
              <a:gdLst/>
              <a:ahLst/>
              <a:cxnLst/>
              <a:rect l="l" t="t" r="r" b="b"/>
              <a:pathLst>
                <a:path w="4919" h="2514" extrusionOk="0">
                  <a:moveTo>
                    <a:pt x="1" y="0"/>
                  </a:moveTo>
                  <a:lnTo>
                    <a:pt x="1" y="2513"/>
                  </a:lnTo>
                  <a:lnTo>
                    <a:pt x="4919" y="2513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9"/>
            <p:cNvSpPr/>
            <p:nvPr/>
          </p:nvSpPr>
          <p:spPr>
            <a:xfrm>
              <a:off x="1977988" y="1680475"/>
              <a:ext cx="98975" cy="131100"/>
            </a:xfrm>
            <a:custGeom>
              <a:avLst/>
              <a:gdLst/>
              <a:ahLst/>
              <a:cxnLst/>
              <a:rect l="l" t="t" r="r" b="b"/>
              <a:pathLst>
                <a:path w="3959" h="5244" extrusionOk="0">
                  <a:moveTo>
                    <a:pt x="406" y="1"/>
                  </a:moveTo>
                  <a:lnTo>
                    <a:pt x="406" y="684"/>
                  </a:lnTo>
                  <a:cubicBezTo>
                    <a:pt x="406" y="1147"/>
                    <a:pt x="254" y="1564"/>
                    <a:pt x="1" y="1911"/>
                  </a:cubicBezTo>
                  <a:lnTo>
                    <a:pt x="1226" y="1911"/>
                  </a:lnTo>
                  <a:cubicBezTo>
                    <a:pt x="1459" y="1911"/>
                    <a:pt x="1631" y="2094"/>
                    <a:pt x="1631" y="2314"/>
                  </a:cubicBezTo>
                  <a:lnTo>
                    <a:pt x="1631" y="5243"/>
                  </a:lnTo>
                  <a:lnTo>
                    <a:pt x="3553" y="5243"/>
                  </a:lnTo>
                  <a:cubicBezTo>
                    <a:pt x="3772" y="5243"/>
                    <a:pt x="3958" y="5057"/>
                    <a:pt x="3958" y="4827"/>
                  </a:cubicBezTo>
                  <a:lnTo>
                    <a:pt x="3958" y="3136"/>
                  </a:lnTo>
                  <a:cubicBezTo>
                    <a:pt x="3958" y="1411"/>
                    <a:pt x="2545" y="1"/>
                    <a:pt x="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9"/>
            <p:cNvSpPr/>
            <p:nvPr/>
          </p:nvSpPr>
          <p:spPr>
            <a:xfrm>
              <a:off x="1855038" y="1462075"/>
              <a:ext cx="163750" cy="81875"/>
            </a:xfrm>
            <a:custGeom>
              <a:avLst/>
              <a:gdLst/>
              <a:ahLst/>
              <a:cxnLst/>
              <a:rect l="l" t="t" r="r" b="b"/>
              <a:pathLst>
                <a:path w="6550" h="3275" extrusionOk="0">
                  <a:moveTo>
                    <a:pt x="3275" y="0"/>
                  </a:moveTo>
                  <a:cubicBezTo>
                    <a:pt x="1470" y="0"/>
                    <a:pt x="1" y="1469"/>
                    <a:pt x="1" y="3274"/>
                  </a:cubicBezTo>
                  <a:lnTo>
                    <a:pt x="1192" y="3274"/>
                  </a:lnTo>
                  <a:cubicBezTo>
                    <a:pt x="1853" y="3274"/>
                    <a:pt x="2489" y="3021"/>
                    <a:pt x="2964" y="2547"/>
                  </a:cubicBezTo>
                  <a:cubicBezTo>
                    <a:pt x="3194" y="2316"/>
                    <a:pt x="3494" y="2188"/>
                    <a:pt x="3830" y="2188"/>
                  </a:cubicBezTo>
                  <a:cubicBezTo>
                    <a:pt x="3889" y="2188"/>
                    <a:pt x="3958" y="2188"/>
                    <a:pt x="4028" y="2199"/>
                  </a:cubicBezTo>
                  <a:cubicBezTo>
                    <a:pt x="4466" y="2269"/>
                    <a:pt x="4838" y="2580"/>
                    <a:pt x="4988" y="3010"/>
                  </a:cubicBezTo>
                  <a:cubicBezTo>
                    <a:pt x="5047" y="3171"/>
                    <a:pt x="5172" y="3274"/>
                    <a:pt x="5324" y="3274"/>
                  </a:cubicBezTo>
                  <a:lnTo>
                    <a:pt x="6549" y="3274"/>
                  </a:lnTo>
                  <a:cubicBezTo>
                    <a:pt x="6549" y="1469"/>
                    <a:pt x="5091" y="0"/>
                    <a:pt x="3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8" name="Google Shape;2018;p89"/>
          <p:cNvSpPr txBox="1">
            <a:spLocks noGrp="1"/>
          </p:cNvSpPr>
          <p:nvPr>
            <p:ph type="subTitle" idx="4294967295"/>
          </p:nvPr>
        </p:nvSpPr>
        <p:spPr>
          <a:xfrm>
            <a:off x="1452037" y="2571750"/>
            <a:ext cx="778091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顯示球員列表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19" name="Google Shape;2019;p89"/>
          <p:cNvSpPr txBox="1">
            <a:spLocks noGrp="1"/>
          </p:cNvSpPr>
          <p:nvPr>
            <p:ph type="subTitle" idx="4294967295"/>
          </p:nvPr>
        </p:nvSpPr>
        <p:spPr>
          <a:xfrm>
            <a:off x="1452037" y="3127388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切至訓練紀錄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0" name="Google Shape;2020;p89"/>
          <p:cNvSpPr txBox="1">
            <a:spLocks noGrp="1"/>
          </p:cNvSpPr>
          <p:nvPr>
            <p:ph type="subTitle" idx="4294967295"/>
          </p:nvPr>
        </p:nvSpPr>
        <p:spPr>
          <a:xfrm>
            <a:off x="3260600" y="2571750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切至外部網站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1" name="Google Shape;2021;p89"/>
          <p:cNvSpPr txBox="1">
            <a:spLocks noGrp="1"/>
          </p:cNvSpPr>
          <p:nvPr>
            <p:ph type="subTitle" idx="4294967295"/>
          </p:nvPr>
        </p:nvSpPr>
        <p:spPr>
          <a:xfrm>
            <a:off x="3260600" y="3127388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切至球員數據頁面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040" name="Google Shape;2040;p89"/>
          <p:cNvGrpSpPr/>
          <p:nvPr/>
        </p:nvGrpSpPr>
        <p:grpSpPr>
          <a:xfrm>
            <a:off x="7536531" y="4239356"/>
            <a:ext cx="396150" cy="360700"/>
            <a:chOff x="1615925" y="2456425"/>
            <a:chExt cx="396150" cy="360700"/>
          </a:xfrm>
        </p:grpSpPr>
        <p:sp>
          <p:nvSpPr>
            <p:cNvPr id="2041" name="Google Shape;2041;p89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89"/>
          <p:cNvGrpSpPr/>
          <p:nvPr/>
        </p:nvGrpSpPr>
        <p:grpSpPr>
          <a:xfrm>
            <a:off x="7390807" y="852979"/>
            <a:ext cx="338134" cy="338134"/>
            <a:chOff x="5227225" y="2298750"/>
            <a:chExt cx="750575" cy="750575"/>
          </a:xfrm>
        </p:grpSpPr>
        <p:sp>
          <p:nvSpPr>
            <p:cNvPr id="2044" name="Google Shape;2044;p89"/>
            <p:cNvSpPr/>
            <p:nvPr/>
          </p:nvSpPr>
          <p:spPr>
            <a:xfrm>
              <a:off x="5227225" y="2298750"/>
              <a:ext cx="750575" cy="750575"/>
            </a:xfrm>
            <a:custGeom>
              <a:avLst/>
              <a:gdLst/>
              <a:ahLst/>
              <a:cxnLst/>
              <a:rect l="l" t="t" r="r" b="b"/>
              <a:pathLst>
                <a:path w="30023" h="30023" extrusionOk="0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5350650" y="2500575"/>
              <a:ext cx="475375" cy="446175"/>
            </a:xfrm>
            <a:custGeom>
              <a:avLst/>
              <a:gdLst/>
              <a:ahLst/>
              <a:cxnLst/>
              <a:rect l="l" t="t" r="r" b="b"/>
              <a:pathLst>
                <a:path w="19015" h="17847" fill="none" extrusionOk="0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5561650" y="2500575"/>
              <a:ext cx="264375" cy="220175"/>
            </a:xfrm>
            <a:custGeom>
              <a:avLst/>
              <a:gdLst/>
              <a:ahLst/>
              <a:cxnLst/>
              <a:rect l="l" t="t" r="r" b="b"/>
              <a:pathLst>
                <a:path w="10575" h="8807" fill="none" extrusionOk="0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BF5DCF4-DA8C-AF3F-F99C-9899D2DF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16" y="1288208"/>
            <a:ext cx="2181381" cy="29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查詢資料庫</a:t>
            </a:r>
            <a:endParaRPr lang="en-US" altLang="zh-TW" dirty="0"/>
          </a:p>
          <a:p>
            <a:pPr algn="l"/>
            <a:r>
              <a:rPr lang="en-US" altLang="zh-TW" dirty="0"/>
              <a:t>3.</a:t>
            </a:r>
            <a:r>
              <a:rPr lang="zh-TW" altLang="en-US" dirty="0"/>
              <a:t>判斷是否存在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1B9249-B300-1710-3FBA-C851678E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0" y="1713142"/>
            <a:ext cx="5522153" cy="22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利用</a:t>
            </a:r>
            <a:r>
              <a:rPr lang="en-US" altLang="zh-TW" dirty="0" err="1"/>
              <a:t>ListView</a:t>
            </a:r>
            <a:endParaRPr lang="en-US" altLang="zh-TW" dirty="0"/>
          </a:p>
          <a:p>
            <a:pPr algn="l"/>
            <a:r>
              <a:rPr lang="zh-TW" altLang="en-US" dirty="0"/>
              <a:t>建立球員列表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查詢資料庫</a:t>
            </a:r>
            <a:endParaRPr lang="en-US" altLang="zh-TW" dirty="0"/>
          </a:p>
          <a:p>
            <a:pPr algn="l"/>
            <a:r>
              <a:rPr lang="en-US" altLang="zh-TW" dirty="0"/>
              <a:t>3.</a:t>
            </a:r>
            <a:r>
              <a:rPr lang="zh-TW" altLang="en-US" dirty="0"/>
              <a:t>切換頁面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19F7DB-8D05-1B20-651D-2198A662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0" y="1643070"/>
            <a:ext cx="5720607" cy="22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5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89"/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數據頁面</a:t>
            </a:r>
            <a:endParaRPr dirty="0"/>
          </a:p>
        </p:txBody>
      </p:sp>
      <p:grpSp>
        <p:nvGrpSpPr>
          <p:cNvPr id="1976" name="Google Shape;1976;p89"/>
          <p:cNvGrpSpPr/>
          <p:nvPr/>
        </p:nvGrpSpPr>
        <p:grpSpPr>
          <a:xfrm>
            <a:off x="5586986" y="971084"/>
            <a:ext cx="2181382" cy="3196806"/>
            <a:chOff x="4826400" y="1099800"/>
            <a:chExt cx="3343202" cy="3192300"/>
          </a:xfrm>
        </p:grpSpPr>
        <p:sp>
          <p:nvSpPr>
            <p:cNvPr id="1977" name="Google Shape;1977;p89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name="adj" fmla="val 5756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9" name="Google Shape;1979;p89"/>
            <p:cNvGrpSpPr/>
            <p:nvPr/>
          </p:nvGrpSpPr>
          <p:grpSpPr>
            <a:xfrm rot="10800000" flipH="1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980" name="Google Shape;1980;p89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3" name="Google Shape;1983;p89"/>
          <p:cNvGrpSpPr/>
          <p:nvPr/>
        </p:nvGrpSpPr>
        <p:grpSpPr>
          <a:xfrm>
            <a:off x="974400" y="2593950"/>
            <a:ext cx="349450" cy="349500"/>
            <a:chOff x="1001113" y="1462075"/>
            <a:chExt cx="349450" cy="349500"/>
          </a:xfrm>
        </p:grpSpPr>
        <p:sp>
          <p:nvSpPr>
            <p:cNvPr id="1984" name="Google Shape;1984;p89"/>
            <p:cNvSpPr/>
            <p:nvPr/>
          </p:nvSpPr>
          <p:spPr>
            <a:xfrm>
              <a:off x="1137338" y="1770450"/>
              <a:ext cx="213225" cy="20575"/>
            </a:xfrm>
            <a:custGeom>
              <a:avLst/>
              <a:gdLst/>
              <a:ahLst/>
              <a:cxnLst/>
              <a:rect l="l" t="t" r="r" b="b"/>
              <a:pathLst>
                <a:path w="8529" h="823" extrusionOk="0">
                  <a:moveTo>
                    <a:pt x="0" y="1"/>
                  </a:moveTo>
                  <a:cubicBezTo>
                    <a:pt x="25" y="139"/>
                    <a:pt x="36" y="267"/>
                    <a:pt x="36" y="417"/>
                  </a:cubicBezTo>
                  <a:cubicBezTo>
                    <a:pt x="36" y="556"/>
                    <a:pt x="25" y="695"/>
                    <a:pt x="0" y="822"/>
                  </a:cubicBezTo>
                  <a:lnTo>
                    <a:pt x="8112" y="822"/>
                  </a:lnTo>
                  <a:cubicBezTo>
                    <a:pt x="8345" y="822"/>
                    <a:pt x="8529" y="636"/>
                    <a:pt x="8529" y="417"/>
                  </a:cubicBezTo>
                  <a:cubicBezTo>
                    <a:pt x="8529" y="187"/>
                    <a:pt x="8345" y="1"/>
                    <a:pt x="8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1001113" y="1770450"/>
              <a:ext cx="35925" cy="20575"/>
            </a:xfrm>
            <a:custGeom>
              <a:avLst/>
              <a:gdLst/>
              <a:ahLst/>
              <a:cxnLst/>
              <a:rect l="l" t="t" r="r" b="b"/>
              <a:pathLst>
                <a:path w="1437" h="823" extrusionOk="0">
                  <a:moveTo>
                    <a:pt x="406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36"/>
                    <a:pt x="187" y="822"/>
                    <a:pt x="406" y="822"/>
                  </a:cubicBezTo>
                  <a:lnTo>
                    <a:pt x="1437" y="822"/>
                  </a:lnTo>
                  <a:cubicBezTo>
                    <a:pt x="1412" y="695"/>
                    <a:pt x="1389" y="556"/>
                    <a:pt x="1389" y="417"/>
                  </a:cubicBezTo>
                  <a:cubicBezTo>
                    <a:pt x="1389" y="267"/>
                    <a:pt x="1412" y="139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1056388" y="1749900"/>
              <a:ext cx="61325" cy="61675"/>
            </a:xfrm>
            <a:custGeom>
              <a:avLst/>
              <a:gdLst/>
              <a:ahLst/>
              <a:cxnLst/>
              <a:rect l="l" t="t" r="r" b="b"/>
              <a:pathLst>
                <a:path w="2453" h="2467" extrusionOk="0">
                  <a:moveTo>
                    <a:pt x="1225" y="1"/>
                  </a:moveTo>
                  <a:cubicBezTo>
                    <a:pt x="556" y="1"/>
                    <a:pt x="0" y="556"/>
                    <a:pt x="0" y="1239"/>
                  </a:cubicBezTo>
                  <a:cubicBezTo>
                    <a:pt x="0" y="1911"/>
                    <a:pt x="556" y="2466"/>
                    <a:pt x="1225" y="2466"/>
                  </a:cubicBezTo>
                  <a:cubicBezTo>
                    <a:pt x="1908" y="2466"/>
                    <a:pt x="2452" y="1911"/>
                    <a:pt x="2452" y="1239"/>
                  </a:cubicBezTo>
                  <a:cubicBezTo>
                    <a:pt x="2452" y="903"/>
                    <a:pt x="2325" y="592"/>
                    <a:pt x="2094" y="370"/>
                  </a:cubicBezTo>
                  <a:cubicBezTo>
                    <a:pt x="1864" y="139"/>
                    <a:pt x="155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1076938" y="1591675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47" y="1"/>
                  </a:moveTo>
                  <a:cubicBezTo>
                    <a:pt x="428" y="1"/>
                    <a:pt x="0" y="428"/>
                    <a:pt x="0" y="962"/>
                  </a:cubicBezTo>
                  <a:cubicBezTo>
                    <a:pt x="0" y="1481"/>
                    <a:pt x="428" y="1909"/>
                    <a:pt x="947" y="1909"/>
                  </a:cubicBezTo>
                  <a:cubicBezTo>
                    <a:pt x="1481" y="1909"/>
                    <a:pt x="1908" y="1481"/>
                    <a:pt x="1908" y="962"/>
                  </a:cubicBezTo>
                  <a:cubicBezTo>
                    <a:pt x="1908" y="428"/>
                    <a:pt x="1481" y="1"/>
                    <a:pt x="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1185938" y="1523425"/>
              <a:ext cx="102425" cy="107300"/>
            </a:xfrm>
            <a:custGeom>
              <a:avLst/>
              <a:gdLst/>
              <a:ahLst/>
              <a:cxnLst/>
              <a:rect l="l" t="t" r="r" b="b"/>
              <a:pathLst>
                <a:path w="4097" h="4292" extrusionOk="0">
                  <a:moveTo>
                    <a:pt x="3011" y="637"/>
                  </a:moveTo>
                  <a:cubicBezTo>
                    <a:pt x="3230" y="637"/>
                    <a:pt x="3416" y="820"/>
                    <a:pt x="3416" y="1053"/>
                  </a:cubicBezTo>
                  <a:cubicBezTo>
                    <a:pt x="3416" y="1273"/>
                    <a:pt x="3230" y="1459"/>
                    <a:pt x="3011" y="1459"/>
                  </a:cubicBezTo>
                  <a:lnTo>
                    <a:pt x="1100" y="1459"/>
                  </a:lnTo>
                  <a:cubicBezTo>
                    <a:pt x="869" y="1459"/>
                    <a:pt x="683" y="1273"/>
                    <a:pt x="683" y="1053"/>
                  </a:cubicBezTo>
                  <a:cubicBezTo>
                    <a:pt x="683" y="820"/>
                    <a:pt x="869" y="637"/>
                    <a:pt x="1100" y="637"/>
                  </a:cubicBezTo>
                  <a:close/>
                  <a:moveTo>
                    <a:pt x="3011" y="2095"/>
                  </a:moveTo>
                  <a:cubicBezTo>
                    <a:pt x="3230" y="2095"/>
                    <a:pt x="3416" y="2278"/>
                    <a:pt x="3416" y="2511"/>
                  </a:cubicBezTo>
                  <a:cubicBezTo>
                    <a:pt x="3416" y="2731"/>
                    <a:pt x="3230" y="2917"/>
                    <a:pt x="3011" y="2917"/>
                  </a:cubicBezTo>
                  <a:lnTo>
                    <a:pt x="1100" y="2917"/>
                  </a:lnTo>
                  <a:cubicBezTo>
                    <a:pt x="869" y="2917"/>
                    <a:pt x="683" y="2731"/>
                    <a:pt x="683" y="2511"/>
                  </a:cubicBezTo>
                  <a:cubicBezTo>
                    <a:pt x="683" y="2278"/>
                    <a:pt x="869" y="2095"/>
                    <a:pt x="1100" y="2095"/>
                  </a:cubicBezTo>
                  <a:close/>
                  <a:moveTo>
                    <a:pt x="0" y="1"/>
                  </a:moveTo>
                  <a:lnTo>
                    <a:pt x="0" y="4291"/>
                  </a:lnTo>
                  <a:lnTo>
                    <a:pt x="1008" y="3622"/>
                  </a:lnTo>
                  <a:cubicBezTo>
                    <a:pt x="1078" y="3575"/>
                    <a:pt x="1147" y="3553"/>
                    <a:pt x="1228" y="3553"/>
                  </a:cubicBezTo>
                  <a:lnTo>
                    <a:pt x="4096" y="3553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1056388" y="1659925"/>
              <a:ext cx="88825" cy="68350"/>
            </a:xfrm>
            <a:custGeom>
              <a:avLst/>
              <a:gdLst/>
              <a:ahLst/>
              <a:cxnLst/>
              <a:rect l="l" t="t" r="r" b="b"/>
              <a:pathLst>
                <a:path w="3553" h="2734" extrusionOk="0">
                  <a:moveTo>
                    <a:pt x="1769" y="1"/>
                  </a:moveTo>
                  <a:cubicBezTo>
                    <a:pt x="797" y="1"/>
                    <a:pt x="0" y="800"/>
                    <a:pt x="0" y="1772"/>
                  </a:cubicBezTo>
                  <a:lnTo>
                    <a:pt x="0" y="2733"/>
                  </a:lnTo>
                  <a:lnTo>
                    <a:pt x="3552" y="2733"/>
                  </a:lnTo>
                  <a:lnTo>
                    <a:pt x="3552" y="1772"/>
                  </a:lnTo>
                  <a:cubicBezTo>
                    <a:pt x="3552" y="800"/>
                    <a:pt x="2752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1001113" y="1462075"/>
              <a:ext cx="349450" cy="266200"/>
            </a:xfrm>
            <a:custGeom>
              <a:avLst/>
              <a:gdLst/>
              <a:ahLst/>
              <a:cxnLst/>
              <a:rect l="l" t="t" r="r" b="b"/>
              <a:pathLst>
                <a:path w="13978" h="10648" extrusionOk="0">
                  <a:moveTo>
                    <a:pt x="11906" y="1644"/>
                  </a:moveTo>
                  <a:cubicBezTo>
                    <a:pt x="12128" y="1644"/>
                    <a:pt x="12311" y="1816"/>
                    <a:pt x="12311" y="2050"/>
                  </a:cubicBezTo>
                  <a:lnTo>
                    <a:pt x="12311" y="6412"/>
                  </a:lnTo>
                  <a:cubicBezTo>
                    <a:pt x="12311" y="6643"/>
                    <a:pt x="12128" y="6829"/>
                    <a:pt x="11906" y="6829"/>
                  </a:cubicBezTo>
                  <a:lnTo>
                    <a:pt x="8748" y="6829"/>
                  </a:lnTo>
                  <a:lnTo>
                    <a:pt x="7221" y="7845"/>
                  </a:lnTo>
                  <a:cubicBezTo>
                    <a:pt x="7152" y="7892"/>
                    <a:pt x="7071" y="7915"/>
                    <a:pt x="6991" y="7915"/>
                  </a:cubicBezTo>
                  <a:cubicBezTo>
                    <a:pt x="6921" y="7915"/>
                    <a:pt x="6852" y="7903"/>
                    <a:pt x="6793" y="7870"/>
                  </a:cubicBezTo>
                  <a:cubicBezTo>
                    <a:pt x="6666" y="7801"/>
                    <a:pt x="6585" y="7662"/>
                    <a:pt x="6585" y="7509"/>
                  </a:cubicBezTo>
                  <a:lnTo>
                    <a:pt x="6585" y="2050"/>
                  </a:lnTo>
                  <a:cubicBezTo>
                    <a:pt x="6585" y="1816"/>
                    <a:pt x="6757" y="1644"/>
                    <a:pt x="6991" y="1644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10242"/>
                  </a:lnTo>
                  <a:cubicBezTo>
                    <a:pt x="1" y="10461"/>
                    <a:pt x="187" y="10647"/>
                    <a:pt x="406" y="10647"/>
                  </a:cubicBezTo>
                  <a:lnTo>
                    <a:pt x="1389" y="10647"/>
                  </a:lnTo>
                  <a:lnTo>
                    <a:pt x="1389" y="9686"/>
                  </a:lnTo>
                  <a:cubicBezTo>
                    <a:pt x="1389" y="8714"/>
                    <a:pt x="1945" y="7856"/>
                    <a:pt x="2756" y="7417"/>
                  </a:cubicBezTo>
                  <a:cubicBezTo>
                    <a:pt x="2420" y="7093"/>
                    <a:pt x="2211" y="6643"/>
                    <a:pt x="2211" y="6146"/>
                  </a:cubicBezTo>
                  <a:cubicBezTo>
                    <a:pt x="2211" y="5163"/>
                    <a:pt x="3008" y="4363"/>
                    <a:pt x="3980" y="4363"/>
                  </a:cubicBezTo>
                  <a:cubicBezTo>
                    <a:pt x="4963" y="4363"/>
                    <a:pt x="5763" y="5163"/>
                    <a:pt x="5763" y="6146"/>
                  </a:cubicBezTo>
                  <a:cubicBezTo>
                    <a:pt x="5763" y="6643"/>
                    <a:pt x="5555" y="7093"/>
                    <a:pt x="5219" y="7417"/>
                  </a:cubicBezTo>
                  <a:cubicBezTo>
                    <a:pt x="6030" y="7856"/>
                    <a:pt x="6585" y="8714"/>
                    <a:pt x="6585" y="9686"/>
                  </a:cubicBezTo>
                  <a:lnTo>
                    <a:pt x="6585" y="10647"/>
                  </a:lnTo>
                  <a:lnTo>
                    <a:pt x="13561" y="10647"/>
                  </a:lnTo>
                  <a:cubicBezTo>
                    <a:pt x="13794" y="10647"/>
                    <a:pt x="13978" y="10461"/>
                    <a:pt x="13978" y="10242"/>
                  </a:cubicBezTo>
                  <a:lnTo>
                    <a:pt x="13978" y="1228"/>
                  </a:lnTo>
                  <a:cubicBezTo>
                    <a:pt x="13978" y="556"/>
                    <a:pt x="13422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89"/>
          <p:cNvGrpSpPr/>
          <p:nvPr/>
        </p:nvGrpSpPr>
        <p:grpSpPr>
          <a:xfrm>
            <a:off x="2779312" y="2593950"/>
            <a:ext cx="349525" cy="349500"/>
            <a:chOff x="3271863" y="1462075"/>
            <a:chExt cx="349525" cy="349500"/>
          </a:xfrm>
        </p:grpSpPr>
        <p:sp>
          <p:nvSpPr>
            <p:cNvPr id="1992" name="Google Shape;1992;p89"/>
            <p:cNvSpPr/>
            <p:nvPr/>
          </p:nvSpPr>
          <p:spPr>
            <a:xfrm>
              <a:off x="3271863" y="1694075"/>
              <a:ext cx="349525" cy="54675"/>
            </a:xfrm>
            <a:custGeom>
              <a:avLst/>
              <a:gdLst/>
              <a:ahLst/>
              <a:cxnLst/>
              <a:rect l="l" t="t" r="r" b="b"/>
              <a:pathLst>
                <a:path w="13981" h="2187" extrusionOk="0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3341013" y="1769275"/>
              <a:ext cx="211500" cy="42300"/>
            </a:xfrm>
            <a:custGeom>
              <a:avLst/>
              <a:gdLst/>
              <a:ahLst/>
              <a:cxnLst/>
              <a:rect l="l" t="t" r="r" b="b"/>
              <a:pathLst>
                <a:path w="8460" h="1692" extrusionOk="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3344488" y="1516775"/>
              <a:ext cx="116025" cy="20225"/>
            </a:xfrm>
            <a:custGeom>
              <a:avLst/>
              <a:gdLst/>
              <a:ahLst/>
              <a:cxnLst/>
              <a:rect l="l" t="t" r="r" b="b"/>
              <a:pathLst>
                <a:path w="4641" h="809" extrusionOk="0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3271863" y="1462075"/>
              <a:ext cx="349525" cy="211475"/>
            </a:xfrm>
            <a:custGeom>
              <a:avLst/>
              <a:gdLst/>
              <a:ahLst/>
              <a:cxnLst/>
              <a:rect l="l" t="t" r="r" b="b"/>
              <a:pathLst>
                <a:path w="13981" h="8459" extrusionOk="0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8" name="Google Shape;2018;p89"/>
          <p:cNvSpPr txBox="1">
            <a:spLocks noGrp="1"/>
          </p:cNvSpPr>
          <p:nvPr>
            <p:ph type="subTitle" idx="4294967295"/>
          </p:nvPr>
        </p:nvSpPr>
        <p:spPr>
          <a:xfrm>
            <a:off x="1452037" y="2571750"/>
            <a:ext cx="778091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顯示球員基本資料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0" name="Google Shape;2020;p89"/>
          <p:cNvSpPr txBox="1">
            <a:spLocks noGrp="1"/>
          </p:cNvSpPr>
          <p:nvPr>
            <p:ph type="subTitle" idx="4294967295"/>
          </p:nvPr>
        </p:nvSpPr>
        <p:spPr>
          <a:xfrm>
            <a:off x="3260600" y="2571750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顯示球員數據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040" name="Google Shape;2040;p89"/>
          <p:cNvGrpSpPr/>
          <p:nvPr/>
        </p:nvGrpSpPr>
        <p:grpSpPr>
          <a:xfrm>
            <a:off x="7536531" y="4239356"/>
            <a:ext cx="396150" cy="360700"/>
            <a:chOff x="1615925" y="2456425"/>
            <a:chExt cx="396150" cy="360700"/>
          </a:xfrm>
        </p:grpSpPr>
        <p:sp>
          <p:nvSpPr>
            <p:cNvPr id="2041" name="Google Shape;2041;p89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89"/>
          <p:cNvGrpSpPr/>
          <p:nvPr/>
        </p:nvGrpSpPr>
        <p:grpSpPr>
          <a:xfrm>
            <a:off x="7390807" y="852979"/>
            <a:ext cx="338134" cy="338134"/>
            <a:chOff x="5227225" y="2298750"/>
            <a:chExt cx="750575" cy="750575"/>
          </a:xfrm>
        </p:grpSpPr>
        <p:sp>
          <p:nvSpPr>
            <p:cNvPr id="2044" name="Google Shape;2044;p89"/>
            <p:cNvSpPr/>
            <p:nvPr/>
          </p:nvSpPr>
          <p:spPr>
            <a:xfrm>
              <a:off x="5227225" y="2298750"/>
              <a:ext cx="750575" cy="750575"/>
            </a:xfrm>
            <a:custGeom>
              <a:avLst/>
              <a:gdLst/>
              <a:ahLst/>
              <a:cxnLst/>
              <a:rect l="l" t="t" r="r" b="b"/>
              <a:pathLst>
                <a:path w="30023" h="30023" extrusionOk="0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5350650" y="2500575"/>
              <a:ext cx="475375" cy="446175"/>
            </a:xfrm>
            <a:custGeom>
              <a:avLst/>
              <a:gdLst/>
              <a:ahLst/>
              <a:cxnLst/>
              <a:rect l="l" t="t" r="r" b="b"/>
              <a:pathLst>
                <a:path w="19015" h="17847" fill="none" extrusionOk="0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5561650" y="2500575"/>
              <a:ext cx="264375" cy="220175"/>
            </a:xfrm>
            <a:custGeom>
              <a:avLst/>
              <a:gdLst/>
              <a:ahLst/>
              <a:cxnLst/>
              <a:rect l="l" t="t" r="r" b="b"/>
              <a:pathLst>
                <a:path w="10575" h="8807" fill="none" extrusionOk="0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D5533BA-9DAE-3E86-C328-00397C7B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5" y="1291663"/>
            <a:ext cx="2181381" cy="28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數據頁面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marL="482600" indent="-342900" algn="l">
              <a:buAutoNum type="arabicPeriod"/>
            </a:pPr>
            <a:r>
              <a:rPr lang="zh-TW" altLang="en-US" dirty="0"/>
              <a:t>設置</a:t>
            </a:r>
            <a:r>
              <a:rPr lang="en-US" altLang="zh-TW" dirty="0"/>
              <a:t>Table</a:t>
            </a:r>
            <a:r>
              <a:rPr lang="zh-TW" altLang="en-US" dirty="0"/>
              <a:t>中的</a:t>
            </a:r>
            <a:r>
              <a:rPr lang="en-US" altLang="zh-TW" dirty="0" err="1"/>
              <a:t>textview</a:t>
            </a:r>
            <a:r>
              <a:rPr lang="zh-TW" altLang="en-US" dirty="0"/>
              <a:t>標題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11C28B-216F-9803-B187-AD1523B7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2011150"/>
            <a:ext cx="5130680" cy="18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2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取得上一</a:t>
            </a:r>
            <a:endParaRPr lang="en-US" altLang="zh-TW" dirty="0"/>
          </a:p>
          <a:p>
            <a:pPr algn="l"/>
            <a:r>
              <a:rPr lang="zh-TW" altLang="en-US" dirty="0"/>
              <a:t>頁</a:t>
            </a:r>
            <a:r>
              <a:rPr lang="en-US" altLang="zh-TW" dirty="0"/>
              <a:t>ID&amp;NAME</a:t>
            </a:r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查詢球員函式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7C5B33-28D0-0022-C75F-EBE0E0E2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62" y="1638238"/>
            <a:ext cx="5343941" cy="26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利用</a:t>
            </a:r>
            <a:r>
              <a:rPr lang="en-US" altLang="zh-TW" dirty="0"/>
              <a:t>ID</a:t>
            </a:r>
            <a:r>
              <a:rPr lang="zh-TW" altLang="en-US" dirty="0"/>
              <a:t>查詢資料庫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14798C2-594A-5041-ABB8-C89AEF94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68" y="1265400"/>
            <a:ext cx="4629278" cy="32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1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判斷查詢是否存在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1800E6-AF28-6FB5-E5D4-FCFD321C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97" y="1320316"/>
            <a:ext cx="4866735" cy="30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新增進</a:t>
            </a:r>
            <a:endParaRPr lang="en-US" altLang="zh-TW" dirty="0"/>
          </a:p>
          <a:p>
            <a:pPr algn="l"/>
            <a:r>
              <a:rPr lang="en-US" altLang="zh-TW" dirty="0" err="1"/>
              <a:t>textview</a:t>
            </a:r>
            <a:r>
              <a:rPr lang="zh-TW" altLang="en-US" dirty="0"/>
              <a:t>區塊 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利用</a:t>
            </a:r>
            <a:r>
              <a:rPr lang="en-US" altLang="zh-TW" dirty="0"/>
              <a:t>ID</a:t>
            </a:r>
            <a:r>
              <a:rPr lang="zh-TW" altLang="en-US" dirty="0"/>
              <a:t>查詢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BF29D4-76F5-1FC1-7957-CD04F7CE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468498"/>
            <a:ext cx="4233047" cy="29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71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1305" name="Google Shape;1305;p71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7" name="Google Shape;1307;p71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1308" name="Google Shape;1308;p71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1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1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1" name="Google Shape;1311;p71"/>
          <p:cNvSpPr txBox="1">
            <a:spLocks noGrp="1"/>
          </p:cNvSpPr>
          <p:nvPr>
            <p:ph type="title" idx="5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2" name="Google Shape;1312;p71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功能總覽</a:t>
            </a:r>
            <a:endParaRPr dirty="0"/>
          </a:p>
        </p:txBody>
      </p:sp>
      <p:sp>
        <p:nvSpPr>
          <p:cNvPr id="1314" name="Google Shape;1314;p71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頁面介紹</a:t>
            </a:r>
            <a:r>
              <a:rPr lang="en-US" altLang="zh-TW" dirty="0"/>
              <a:t>(</a:t>
            </a:r>
            <a:r>
              <a:rPr lang="zh-TW" altLang="en-US" dirty="0"/>
              <a:t>程式碼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1315" name="Google Shape;1315;p71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操作展示</a:t>
            </a:r>
            <a:endParaRPr dirty="0"/>
          </a:p>
        </p:txBody>
      </p:sp>
      <p:sp>
        <p:nvSpPr>
          <p:cNvPr id="1316" name="Google Shape;1316;p71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參考資料及網站</a:t>
            </a:r>
            <a:endParaRPr dirty="0"/>
          </a:p>
        </p:txBody>
      </p:sp>
      <p:sp>
        <p:nvSpPr>
          <p:cNvPr id="1319" name="Google Shape;1319;p71"/>
          <p:cNvSpPr txBox="1">
            <a:spLocks noGrp="1"/>
          </p:cNvSpPr>
          <p:nvPr>
            <p:ph type="title" idx="8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1" name="Google Shape;1321;p71"/>
          <p:cNvSpPr txBox="1">
            <a:spLocks noGrp="1"/>
          </p:cNvSpPr>
          <p:nvPr>
            <p:ph type="title" idx="13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2" name="Google Shape;1322;p71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323" name="Google Shape;1323;p71"/>
          <p:cNvGrpSpPr/>
          <p:nvPr/>
        </p:nvGrpSpPr>
        <p:grpSpPr>
          <a:xfrm>
            <a:off x="1964262" y="3133859"/>
            <a:ext cx="1422619" cy="908118"/>
            <a:chOff x="1964262" y="3133859"/>
            <a:chExt cx="1422619" cy="908118"/>
          </a:xfrm>
        </p:grpSpPr>
        <p:grpSp>
          <p:nvGrpSpPr>
            <p:cNvPr id="1324" name="Google Shape;1324;p71"/>
            <p:cNvGrpSpPr/>
            <p:nvPr/>
          </p:nvGrpSpPr>
          <p:grpSpPr>
            <a:xfrm>
              <a:off x="2627043" y="3133859"/>
              <a:ext cx="759839" cy="908118"/>
              <a:chOff x="7948975" y="1691400"/>
              <a:chExt cx="623125" cy="744725"/>
            </a:xfrm>
          </p:grpSpPr>
          <p:sp>
            <p:nvSpPr>
              <p:cNvPr id="1325" name="Google Shape;1325;p71"/>
              <p:cNvSpPr/>
              <p:nvPr/>
            </p:nvSpPr>
            <p:spPr>
              <a:xfrm>
                <a:off x="7948975" y="1770425"/>
                <a:ext cx="623125" cy="6657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6628" extrusionOk="0">
                    <a:moveTo>
                      <a:pt x="1" y="1"/>
                    </a:moveTo>
                    <a:lnTo>
                      <a:pt x="1" y="25199"/>
                    </a:lnTo>
                    <a:cubicBezTo>
                      <a:pt x="1" y="25989"/>
                      <a:pt x="639" y="26627"/>
                      <a:pt x="1429" y="26627"/>
                    </a:cubicBezTo>
                    <a:lnTo>
                      <a:pt x="23436" y="26627"/>
                    </a:lnTo>
                    <a:cubicBezTo>
                      <a:pt x="24226" y="26627"/>
                      <a:pt x="24864" y="25989"/>
                      <a:pt x="24925" y="25199"/>
                    </a:cubicBezTo>
                    <a:lnTo>
                      <a:pt x="249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71"/>
              <p:cNvSpPr/>
              <p:nvPr/>
            </p:nvSpPr>
            <p:spPr>
              <a:xfrm>
                <a:off x="7948975" y="1691400"/>
                <a:ext cx="6231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3132" extrusionOk="0">
                    <a:moveTo>
                      <a:pt x="1429" y="0"/>
                    </a:moveTo>
                    <a:cubicBezTo>
                      <a:pt x="639" y="0"/>
                      <a:pt x="1" y="639"/>
                      <a:pt x="1" y="1459"/>
                    </a:cubicBezTo>
                    <a:lnTo>
                      <a:pt x="1" y="3131"/>
                    </a:lnTo>
                    <a:lnTo>
                      <a:pt x="24925" y="3131"/>
                    </a:lnTo>
                    <a:lnTo>
                      <a:pt x="24925" y="1459"/>
                    </a:lnTo>
                    <a:cubicBezTo>
                      <a:pt x="24864" y="639"/>
                      <a:pt x="24226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71"/>
              <p:cNvSpPr/>
              <p:nvPr/>
            </p:nvSpPr>
            <p:spPr>
              <a:xfrm>
                <a:off x="799532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13" y="1"/>
                      <a:pt x="1" y="214"/>
                      <a:pt x="1" y="487"/>
                    </a:cubicBezTo>
                    <a:cubicBezTo>
                      <a:pt x="1" y="761"/>
                      <a:pt x="213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91" y="1"/>
                      <a:pt x="4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1"/>
              <p:cNvSpPr/>
              <p:nvPr/>
            </p:nvSpPr>
            <p:spPr>
              <a:xfrm>
                <a:off x="804927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14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61" y="1"/>
                      <a:pt x="487" y="1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1"/>
              <p:cNvSpPr/>
              <p:nvPr/>
            </p:nvSpPr>
            <p:spPr>
              <a:xfrm>
                <a:off x="8103225" y="1717225"/>
                <a:ext cx="251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74" extrusionOk="0">
                    <a:moveTo>
                      <a:pt x="518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44" y="974"/>
                      <a:pt x="518" y="974"/>
                    </a:cubicBezTo>
                    <a:cubicBezTo>
                      <a:pt x="761" y="974"/>
                      <a:pt x="1004" y="761"/>
                      <a:pt x="1004" y="487"/>
                    </a:cubicBezTo>
                    <a:cubicBezTo>
                      <a:pt x="1004" y="214"/>
                      <a:pt x="761" y="1"/>
                      <a:pt x="518" y="1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8015075" y="186312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8151100" y="187452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8151100" y="193000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71"/>
              <p:cNvSpPr/>
              <p:nvPr/>
            </p:nvSpPr>
            <p:spPr>
              <a:xfrm>
                <a:off x="8360825" y="193000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71"/>
              <p:cNvSpPr/>
              <p:nvPr/>
            </p:nvSpPr>
            <p:spPr>
              <a:xfrm>
                <a:off x="8015075" y="2030300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>
                <a:off x="8151100" y="2041700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1"/>
              <p:cNvSpPr/>
              <p:nvPr/>
            </p:nvSpPr>
            <p:spPr>
              <a:xfrm>
                <a:off x="8151100" y="2097175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1"/>
              <p:cNvSpPr/>
              <p:nvPr/>
            </p:nvSpPr>
            <p:spPr>
              <a:xfrm>
                <a:off x="8360825" y="2097175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71"/>
              <p:cNvSpPr/>
              <p:nvPr/>
            </p:nvSpPr>
            <p:spPr>
              <a:xfrm>
                <a:off x="8015075" y="2197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71"/>
              <p:cNvSpPr/>
              <p:nvPr/>
            </p:nvSpPr>
            <p:spPr>
              <a:xfrm>
                <a:off x="8151100" y="220887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71"/>
              <p:cNvSpPr/>
              <p:nvPr/>
            </p:nvSpPr>
            <p:spPr>
              <a:xfrm>
                <a:off x="8151100" y="226435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1"/>
              <p:cNvSpPr/>
              <p:nvPr/>
            </p:nvSpPr>
            <p:spPr>
              <a:xfrm>
                <a:off x="8360825" y="226435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4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71"/>
            <p:cNvGrpSpPr/>
            <p:nvPr/>
          </p:nvGrpSpPr>
          <p:grpSpPr>
            <a:xfrm>
              <a:off x="1964262" y="3226627"/>
              <a:ext cx="758924" cy="321556"/>
              <a:chOff x="5021875" y="2898100"/>
              <a:chExt cx="622375" cy="263700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021875" y="2976375"/>
                <a:ext cx="6223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7417" extrusionOk="0">
                    <a:moveTo>
                      <a:pt x="0" y="0"/>
                    </a:moveTo>
                    <a:lnTo>
                      <a:pt x="0" y="5988"/>
                    </a:lnTo>
                    <a:cubicBezTo>
                      <a:pt x="0" y="6779"/>
                      <a:pt x="669" y="7417"/>
                      <a:pt x="1459" y="7417"/>
                    </a:cubicBezTo>
                    <a:lnTo>
                      <a:pt x="23466" y="7417"/>
                    </a:lnTo>
                    <a:cubicBezTo>
                      <a:pt x="24256" y="7417"/>
                      <a:pt x="24894" y="6748"/>
                      <a:pt x="24894" y="5988"/>
                    </a:cubicBezTo>
                    <a:lnTo>
                      <a:pt x="248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021875" y="2898100"/>
                <a:ext cx="622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101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29"/>
                    </a:cubicBezTo>
                    <a:lnTo>
                      <a:pt x="0" y="3101"/>
                    </a:lnTo>
                    <a:lnTo>
                      <a:pt x="24894" y="3101"/>
                    </a:lnTo>
                    <a:lnTo>
                      <a:pt x="24894" y="1429"/>
                    </a:lnTo>
                    <a:cubicBezTo>
                      <a:pt x="24894" y="639"/>
                      <a:pt x="24256" y="1"/>
                      <a:pt x="23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069750" y="2922425"/>
                <a:ext cx="243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04" extrusionOk="0">
                    <a:moveTo>
                      <a:pt x="487" y="0"/>
                    </a:moveTo>
                    <a:cubicBezTo>
                      <a:pt x="213" y="0"/>
                      <a:pt x="0" y="243"/>
                      <a:pt x="0" y="487"/>
                    </a:cubicBezTo>
                    <a:cubicBezTo>
                      <a:pt x="0" y="760"/>
                      <a:pt x="213" y="1003"/>
                      <a:pt x="487" y="1003"/>
                    </a:cubicBezTo>
                    <a:cubicBezTo>
                      <a:pt x="760" y="1003"/>
                      <a:pt x="973" y="760"/>
                      <a:pt x="973" y="487"/>
                    </a:cubicBezTo>
                    <a:cubicBezTo>
                      <a:pt x="973" y="243"/>
                      <a:pt x="760" y="0"/>
                      <a:pt x="487" y="0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12292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91" y="0"/>
                      <a:pt x="487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17687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61" y="0"/>
                      <a:pt x="487" y="0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5088750" y="302045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885" y="0"/>
                    </a:moveTo>
                    <a:cubicBezTo>
                      <a:pt x="821" y="0"/>
                      <a:pt x="0" y="821"/>
                      <a:pt x="0" y="1885"/>
                    </a:cubicBezTo>
                    <a:cubicBezTo>
                      <a:pt x="0" y="2949"/>
                      <a:pt x="821" y="3800"/>
                      <a:pt x="1885" y="3800"/>
                    </a:cubicBezTo>
                    <a:cubicBezTo>
                      <a:pt x="2948" y="3800"/>
                      <a:pt x="3800" y="2949"/>
                      <a:pt x="3800" y="1885"/>
                    </a:cubicBezTo>
                    <a:cubicBezTo>
                      <a:pt x="3800" y="821"/>
                      <a:pt x="2918" y="0"/>
                      <a:pt x="1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5225525" y="3031850"/>
                <a:ext cx="3351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913" extrusionOk="0">
                    <a:moveTo>
                      <a:pt x="426" y="0"/>
                    </a:moveTo>
                    <a:cubicBezTo>
                      <a:pt x="183" y="0"/>
                      <a:pt x="0" y="183"/>
                      <a:pt x="0" y="426"/>
                    </a:cubicBezTo>
                    <a:lnTo>
                      <a:pt x="0" y="487"/>
                    </a:lnTo>
                    <a:cubicBezTo>
                      <a:pt x="0" y="730"/>
                      <a:pt x="183" y="912"/>
                      <a:pt x="426" y="912"/>
                    </a:cubicBezTo>
                    <a:lnTo>
                      <a:pt x="12979" y="912"/>
                    </a:lnTo>
                    <a:cubicBezTo>
                      <a:pt x="13222" y="912"/>
                      <a:pt x="13405" y="730"/>
                      <a:pt x="13405" y="487"/>
                    </a:cubicBezTo>
                    <a:lnTo>
                      <a:pt x="13405" y="426"/>
                    </a:lnTo>
                    <a:cubicBezTo>
                      <a:pt x="13405" y="183"/>
                      <a:pt x="13222" y="0"/>
                      <a:pt x="12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1"/>
              <p:cNvSpPr/>
              <p:nvPr/>
            </p:nvSpPr>
            <p:spPr>
              <a:xfrm>
                <a:off x="5225525" y="3086550"/>
                <a:ext cx="1869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3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426"/>
                    </a:cubicBezTo>
                    <a:lnTo>
                      <a:pt x="0" y="517"/>
                    </a:lnTo>
                    <a:cubicBezTo>
                      <a:pt x="0" y="730"/>
                      <a:pt x="183" y="913"/>
                      <a:pt x="426" y="913"/>
                    </a:cubicBezTo>
                    <a:lnTo>
                      <a:pt x="7052" y="913"/>
                    </a:lnTo>
                    <a:cubicBezTo>
                      <a:pt x="7295" y="913"/>
                      <a:pt x="7478" y="730"/>
                      <a:pt x="7478" y="517"/>
                    </a:cubicBezTo>
                    <a:lnTo>
                      <a:pt x="7478" y="426"/>
                    </a:lnTo>
                    <a:cubicBezTo>
                      <a:pt x="7478" y="183"/>
                      <a:pt x="7295" y="1"/>
                      <a:pt x="7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1"/>
              <p:cNvSpPr/>
              <p:nvPr/>
            </p:nvSpPr>
            <p:spPr>
              <a:xfrm>
                <a:off x="5434500" y="3086550"/>
                <a:ext cx="53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913" extrusionOk="0">
                    <a:moveTo>
                      <a:pt x="456" y="1"/>
                    </a:moveTo>
                    <a:cubicBezTo>
                      <a:pt x="183" y="1"/>
                      <a:pt x="0" y="244"/>
                      <a:pt x="0" y="457"/>
                    </a:cubicBezTo>
                    <a:cubicBezTo>
                      <a:pt x="0" y="730"/>
                      <a:pt x="213" y="913"/>
                      <a:pt x="456" y="913"/>
                    </a:cubicBezTo>
                    <a:lnTo>
                      <a:pt x="1702" y="913"/>
                    </a:lnTo>
                    <a:cubicBezTo>
                      <a:pt x="1945" y="913"/>
                      <a:pt x="2128" y="730"/>
                      <a:pt x="2158" y="457"/>
                    </a:cubicBezTo>
                    <a:cubicBezTo>
                      <a:pt x="2158" y="214"/>
                      <a:pt x="19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1"/>
          <p:cNvSpPr/>
          <p:nvPr/>
        </p:nvSpPr>
        <p:spPr>
          <a:xfrm>
            <a:off x="1104750" y="34555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1"/>
          <p:cNvSpPr/>
          <p:nvPr/>
        </p:nvSpPr>
        <p:spPr>
          <a:xfrm>
            <a:off x="2029150" y="3811138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71"/>
          <p:cNvSpPr txBox="1">
            <a:spLocks noGrp="1"/>
          </p:cNvSpPr>
          <p:nvPr>
            <p:ph type="title" idx="2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ACAC92-D07D-BA01-FB40-0B84EAD46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D86AABD-4D2F-BE6E-EF2D-F73CFABD253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0A1F6B9E-DF16-DFC5-298E-49C9F58D383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C3FEAC5-58D1-AF76-1B81-0ED12CE322BA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球員列表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判斷是否存在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查詢資料庫</a:t>
            </a:r>
            <a:endParaRPr lang="en-US" altLang="zh-TW" dirty="0"/>
          </a:p>
          <a:p>
            <a:pPr algn="l"/>
            <a:r>
              <a:rPr lang="en-US" altLang="zh-TW" dirty="0"/>
              <a:t>3.</a:t>
            </a:r>
            <a:r>
              <a:rPr lang="zh-TW" altLang="en-US" dirty="0"/>
              <a:t>將資料載進</a:t>
            </a:r>
            <a:r>
              <a:rPr lang="en-US" altLang="zh-TW" dirty="0" err="1"/>
              <a:t>tablerow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3D0FE4-A6B1-61F8-66F1-A8045CF4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29750"/>
            <a:ext cx="4336330" cy="30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89"/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外部網站</a:t>
            </a:r>
            <a:endParaRPr dirty="0"/>
          </a:p>
        </p:txBody>
      </p:sp>
      <p:grpSp>
        <p:nvGrpSpPr>
          <p:cNvPr id="1976" name="Google Shape;1976;p89"/>
          <p:cNvGrpSpPr/>
          <p:nvPr/>
        </p:nvGrpSpPr>
        <p:grpSpPr>
          <a:xfrm>
            <a:off x="5586986" y="971084"/>
            <a:ext cx="2181382" cy="3196806"/>
            <a:chOff x="4826400" y="1099800"/>
            <a:chExt cx="3343202" cy="3192300"/>
          </a:xfrm>
        </p:grpSpPr>
        <p:sp>
          <p:nvSpPr>
            <p:cNvPr id="1977" name="Google Shape;1977;p89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name="adj" fmla="val 5756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9" name="Google Shape;1979;p89"/>
            <p:cNvGrpSpPr/>
            <p:nvPr/>
          </p:nvGrpSpPr>
          <p:grpSpPr>
            <a:xfrm rot="10800000" flipH="1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980" name="Google Shape;1980;p89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3" name="Google Shape;1983;p89"/>
          <p:cNvGrpSpPr/>
          <p:nvPr/>
        </p:nvGrpSpPr>
        <p:grpSpPr>
          <a:xfrm>
            <a:off x="974400" y="2593950"/>
            <a:ext cx="349450" cy="349500"/>
            <a:chOff x="1001113" y="1462075"/>
            <a:chExt cx="349450" cy="349500"/>
          </a:xfrm>
        </p:grpSpPr>
        <p:sp>
          <p:nvSpPr>
            <p:cNvPr id="1984" name="Google Shape;1984;p89"/>
            <p:cNvSpPr/>
            <p:nvPr/>
          </p:nvSpPr>
          <p:spPr>
            <a:xfrm>
              <a:off x="1137338" y="1770450"/>
              <a:ext cx="213225" cy="20575"/>
            </a:xfrm>
            <a:custGeom>
              <a:avLst/>
              <a:gdLst/>
              <a:ahLst/>
              <a:cxnLst/>
              <a:rect l="l" t="t" r="r" b="b"/>
              <a:pathLst>
                <a:path w="8529" h="823" extrusionOk="0">
                  <a:moveTo>
                    <a:pt x="0" y="1"/>
                  </a:moveTo>
                  <a:cubicBezTo>
                    <a:pt x="25" y="139"/>
                    <a:pt x="36" y="267"/>
                    <a:pt x="36" y="417"/>
                  </a:cubicBezTo>
                  <a:cubicBezTo>
                    <a:pt x="36" y="556"/>
                    <a:pt x="25" y="695"/>
                    <a:pt x="0" y="822"/>
                  </a:cubicBezTo>
                  <a:lnTo>
                    <a:pt x="8112" y="822"/>
                  </a:lnTo>
                  <a:cubicBezTo>
                    <a:pt x="8345" y="822"/>
                    <a:pt x="8529" y="636"/>
                    <a:pt x="8529" y="417"/>
                  </a:cubicBezTo>
                  <a:cubicBezTo>
                    <a:pt x="8529" y="187"/>
                    <a:pt x="8345" y="1"/>
                    <a:pt x="8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1001113" y="1770450"/>
              <a:ext cx="35925" cy="20575"/>
            </a:xfrm>
            <a:custGeom>
              <a:avLst/>
              <a:gdLst/>
              <a:ahLst/>
              <a:cxnLst/>
              <a:rect l="l" t="t" r="r" b="b"/>
              <a:pathLst>
                <a:path w="1437" h="823" extrusionOk="0">
                  <a:moveTo>
                    <a:pt x="406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36"/>
                    <a:pt x="187" y="822"/>
                    <a:pt x="406" y="822"/>
                  </a:cubicBezTo>
                  <a:lnTo>
                    <a:pt x="1437" y="822"/>
                  </a:lnTo>
                  <a:cubicBezTo>
                    <a:pt x="1412" y="695"/>
                    <a:pt x="1389" y="556"/>
                    <a:pt x="1389" y="417"/>
                  </a:cubicBezTo>
                  <a:cubicBezTo>
                    <a:pt x="1389" y="267"/>
                    <a:pt x="1412" y="139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1056388" y="1749900"/>
              <a:ext cx="61325" cy="61675"/>
            </a:xfrm>
            <a:custGeom>
              <a:avLst/>
              <a:gdLst/>
              <a:ahLst/>
              <a:cxnLst/>
              <a:rect l="l" t="t" r="r" b="b"/>
              <a:pathLst>
                <a:path w="2453" h="2467" extrusionOk="0">
                  <a:moveTo>
                    <a:pt x="1225" y="1"/>
                  </a:moveTo>
                  <a:cubicBezTo>
                    <a:pt x="556" y="1"/>
                    <a:pt x="0" y="556"/>
                    <a:pt x="0" y="1239"/>
                  </a:cubicBezTo>
                  <a:cubicBezTo>
                    <a:pt x="0" y="1911"/>
                    <a:pt x="556" y="2466"/>
                    <a:pt x="1225" y="2466"/>
                  </a:cubicBezTo>
                  <a:cubicBezTo>
                    <a:pt x="1908" y="2466"/>
                    <a:pt x="2452" y="1911"/>
                    <a:pt x="2452" y="1239"/>
                  </a:cubicBezTo>
                  <a:cubicBezTo>
                    <a:pt x="2452" y="903"/>
                    <a:pt x="2325" y="592"/>
                    <a:pt x="2094" y="370"/>
                  </a:cubicBezTo>
                  <a:cubicBezTo>
                    <a:pt x="1864" y="139"/>
                    <a:pt x="155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1076938" y="1591675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47" y="1"/>
                  </a:moveTo>
                  <a:cubicBezTo>
                    <a:pt x="428" y="1"/>
                    <a:pt x="0" y="428"/>
                    <a:pt x="0" y="962"/>
                  </a:cubicBezTo>
                  <a:cubicBezTo>
                    <a:pt x="0" y="1481"/>
                    <a:pt x="428" y="1909"/>
                    <a:pt x="947" y="1909"/>
                  </a:cubicBezTo>
                  <a:cubicBezTo>
                    <a:pt x="1481" y="1909"/>
                    <a:pt x="1908" y="1481"/>
                    <a:pt x="1908" y="962"/>
                  </a:cubicBezTo>
                  <a:cubicBezTo>
                    <a:pt x="1908" y="428"/>
                    <a:pt x="1481" y="1"/>
                    <a:pt x="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1185938" y="1523425"/>
              <a:ext cx="102425" cy="107300"/>
            </a:xfrm>
            <a:custGeom>
              <a:avLst/>
              <a:gdLst/>
              <a:ahLst/>
              <a:cxnLst/>
              <a:rect l="l" t="t" r="r" b="b"/>
              <a:pathLst>
                <a:path w="4097" h="4292" extrusionOk="0">
                  <a:moveTo>
                    <a:pt x="3011" y="637"/>
                  </a:moveTo>
                  <a:cubicBezTo>
                    <a:pt x="3230" y="637"/>
                    <a:pt x="3416" y="820"/>
                    <a:pt x="3416" y="1053"/>
                  </a:cubicBezTo>
                  <a:cubicBezTo>
                    <a:pt x="3416" y="1273"/>
                    <a:pt x="3230" y="1459"/>
                    <a:pt x="3011" y="1459"/>
                  </a:cubicBezTo>
                  <a:lnTo>
                    <a:pt x="1100" y="1459"/>
                  </a:lnTo>
                  <a:cubicBezTo>
                    <a:pt x="869" y="1459"/>
                    <a:pt x="683" y="1273"/>
                    <a:pt x="683" y="1053"/>
                  </a:cubicBezTo>
                  <a:cubicBezTo>
                    <a:pt x="683" y="820"/>
                    <a:pt x="869" y="637"/>
                    <a:pt x="1100" y="637"/>
                  </a:cubicBezTo>
                  <a:close/>
                  <a:moveTo>
                    <a:pt x="3011" y="2095"/>
                  </a:moveTo>
                  <a:cubicBezTo>
                    <a:pt x="3230" y="2095"/>
                    <a:pt x="3416" y="2278"/>
                    <a:pt x="3416" y="2511"/>
                  </a:cubicBezTo>
                  <a:cubicBezTo>
                    <a:pt x="3416" y="2731"/>
                    <a:pt x="3230" y="2917"/>
                    <a:pt x="3011" y="2917"/>
                  </a:cubicBezTo>
                  <a:lnTo>
                    <a:pt x="1100" y="2917"/>
                  </a:lnTo>
                  <a:cubicBezTo>
                    <a:pt x="869" y="2917"/>
                    <a:pt x="683" y="2731"/>
                    <a:pt x="683" y="2511"/>
                  </a:cubicBezTo>
                  <a:cubicBezTo>
                    <a:pt x="683" y="2278"/>
                    <a:pt x="869" y="2095"/>
                    <a:pt x="1100" y="2095"/>
                  </a:cubicBezTo>
                  <a:close/>
                  <a:moveTo>
                    <a:pt x="0" y="1"/>
                  </a:moveTo>
                  <a:lnTo>
                    <a:pt x="0" y="4291"/>
                  </a:lnTo>
                  <a:lnTo>
                    <a:pt x="1008" y="3622"/>
                  </a:lnTo>
                  <a:cubicBezTo>
                    <a:pt x="1078" y="3575"/>
                    <a:pt x="1147" y="3553"/>
                    <a:pt x="1228" y="3553"/>
                  </a:cubicBezTo>
                  <a:lnTo>
                    <a:pt x="4096" y="3553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1056388" y="1659925"/>
              <a:ext cx="88825" cy="68350"/>
            </a:xfrm>
            <a:custGeom>
              <a:avLst/>
              <a:gdLst/>
              <a:ahLst/>
              <a:cxnLst/>
              <a:rect l="l" t="t" r="r" b="b"/>
              <a:pathLst>
                <a:path w="3553" h="2734" extrusionOk="0">
                  <a:moveTo>
                    <a:pt x="1769" y="1"/>
                  </a:moveTo>
                  <a:cubicBezTo>
                    <a:pt x="797" y="1"/>
                    <a:pt x="0" y="800"/>
                    <a:pt x="0" y="1772"/>
                  </a:cubicBezTo>
                  <a:lnTo>
                    <a:pt x="0" y="2733"/>
                  </a:lnTo>
                  <a:lnTo>
                    <a:pt x="3552" y="2733"/>
                  </a:lnTo>
                  <a:lnTo>
                    <a:pt x="3552" y="1772"/>
                  </a:lnTo>
                  <a:cubicBezTo>
                    <a:pt x="3552" y="800"/>
                    <a:pt x="2752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1001113" y="1462075"/>
              <a:ext cx="349450" cy="266200"/>
            </a:xfrm>
            <a:custGeom>
              <a:avLst/>
              <a:gdLst/>
              <a:ahLst/>
              <a:cxnLst/>
              <a:rect l="l" t="t" r="r" b="b"/>
              <a:pathLst>
                <a:path w="13978" h="10648" extrusionOk="0">
                  <a:moveTo>
                    <a:pt x="11906" y="1644"/>
                  </a:moveTo>
                  <a:cubicBezTo>
                    <a:pt x="12128" y="1644"/>
                    <a:pt x="12311" y="1816"/>
                    <a:pt x="12311" y="2050"/>
                  </a:cubicBezTo>
                  <a:lnTo>
                    <a:pt x="12311" y="6412"/>
                  </a:lnTo>
                  <a:cubicBezTo>
                    <a:pt x="12311" y="6643"/>
                    <a:pt x="12128" y="6829"/>
                    <a:pt x="11906" y="6829"/>
                  </a:cubicBezTo>
                  <a:lnTo>
                    <a:pt x="8748" y="6829"/>
                  </a:lnTo>
                  <a:lnTo>
                    <a:pt x="7221" y="7845"/>
                  </a:lnTo>
                  <a:cubicBezTo>
                    <a:pt x="7152" y="7892"/>
                    <a:pt x="7071" y="7915"/>
                    <a:pt x="6991" y="7915"/>
                  </a:cubicBezTo>
                  <a:cubicBezTo>
                    <a:pt x="6921" y="7915"/>
                    <a:pt x="6852" y="7903"/>
                    <a:pt x="6793" y="7870"/>
                  </a:cubicBezTo>
                  <a:cubicBezTo>
                    <a:pt x="6666" y="7801"/>
                    <a:pt x="6585" y="7662"/>
                    <a:pt x="6585" y="7509"/>
                  </a:cubicBezTo>
                  <a:lnTo>
                    <a:pt x="6585" y="2050"/>
                  </a:lnTo>
                  <a:cubicBezTo>
                    <a:pt x="6585" y="1816"/>
                    <a:pt x="6757" y="1644"/>
                    <a:pt x="6991" y="1644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10242"/>
                  </a:lnTo>
                  <a:cubicBezTo>
                    <a:pt x="1" y="10461"/>
                    <a:pt x="187" y="10647"/>
                    <a:pt x="406" y="10647"/>
                  </a:cubicBezTo>
                  <a:lnTo>
                    <a:pt x="1389" y="10647"/>
                  </a:lnTo>
                  <a:lnTo>
                    <a:pt x="1389" y="9686"/>
                  </a:lnTo>
                  <a:cubicBezTo>
                    <a:pt x="1389" y="8714"/>
                    <a:pt x="1945" y="7856"/>
                    <a:pt x="2756" y="7417"/>
                  </a:cubicBezTo>
                  <a:cubicBezTo>
                    <a:pt x="2420" y="7093"/>
                    <a:pt x="2211" y="6643"/>
                    <a:pt x="2211" y="6146"/>
                  </a:cubicBezTo>
                  <a:cubicBezTo>
                    <a:pt x="2211" y="5163"/>
                    <a:pt x="3008" y="4363"/>
                    <a:pt x="3980" y="4363"/>
                  </a:cubicBezTo>
                  <a:cubicBezTo>
                    <a:pt x="4963" y="4363"/>
                    <a:pt x="5763" y="5163"/>
                    <a:pt x="5763" y="6146"/>
                  </a:cubicBezTo>
                  <a:cubicBezTo>
                    <a:pt x="5763" y="6643"/>
                    <a:pt x="5555" y="7093"/>
                    <a:pt x="5219" y="7417"/>
                  </a:cubicBezTo>
                  <a:cubicBezTo>
                    <a:pt x="6030" y="7856"/>
                    <a:pt x="6585" y="8714"/>
                    <a:pt x="6585" y="9686"/>
                  </a:cubicBezTo>
                  <a:lnTo>
                    <a:pt x="6585" y="10647"/>
                  </a:lnTo>
                  <a:lnTo>
                    <a:pt x="13561" y="10647"/>
                  </a:lnTo>
                  <a:cubicBezTo>
                    <a:pt x="13794" y="10647"/>
                    <a:pt x="13978" y="10461"/>
                    <a:pt x="13978" y="10242"/>
                  </a:cubicBezTo>
                  <a:lnTo>
                    <a:pt x="13978" y="1228"/>
                  </a:lnTo>
                  <a:cubicBezTo>
                    <a:pt x="13978" y="556"/>
                    <a:pt x="13422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89"/>
          <p:cNvGrpSpPr/>
          <p:nvPr/>
        </p:nvGrpSpPr>
        <p:grpSpPr>
          <a:xfrm>
            <a:off x="2779312" y="2593950"/>
            <a:ext cx="349525" cy="349500"/>
            <a:chOff x="3271863" y="1462075"/>
            <a:chExt cx="349525" cy="349500"/>
          </a:xfrm>
        </p:grpSpPr>
        <p:sp>
          <p:nvSpPr>
            <p:cNvPr id="1992" name="Google Shape;1992;p89"/>
            <p:cNvSpPr/>
            <p:nvPr/>
          </p:nvSpPr>
          <p:spPr>
            <a:xfrm>
              <a:off x="3271863" y="1694075"/>
              <a:ext cx="349525" cy="54675"/>
            </a:xfrm>
            <a:custGeom>
              <a:avLst/>
              <a:gdLst/>
              <a:ahLst/>
              <a:cxnLst/>
              <a:rect l="l" t="t" r="r" b="b"/>
              <a:pathLst>
                <a:path w="13981" h="2187" extrusionOk="0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3341013" y="1769275"/>
              <a:ext cx="211500" cy="42300"/>
            </a:xfrm>
            <a:custGeom>
              <a:avLst/>
              <a:gdLst/>
              <a:ahLst/>
              <a:cxnLst/>
              <a:rect l="l" t="t" r="r" b="b"/>
              <a:pathLst>
                <a:path w="8460" h="1692" extrusionOk="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3344488" y="1516775"/>
              <a:ext cx="116025" cy="20225"/>
            </a:xfrm>
            <a:custGeom>
              <a:avLst/>
              <a:gdLst/>
              <a:ahLst/>
              <a:cxnLst/>
              <a:rect l="l" t="t" r="r" b="b"/>
              <a:pathLst>
                <a:path w="4641" h="809" extrusionOk="0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3271863" y="1462075"/>
              <a:ext cx="349525" cy="211475"/>
            </a:xfrm>
            <a:custGeom>
              <a:avLst/>
              <a:gdLst/>
              <a:ahLst/>
              <a:cxnLst/>
              <a:rect l="l" t="t" r="r" b="b"/>
              <a:pathLst>
                <a:path w="13981" h="8459" extrusionOk="0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8" name="Google Shape;2018;p89"/>
          <p:cNvSpPr txBox="1">
            <a:spLocks noGrp="1"/>
          </p:cNvSpPr>
          <p:nvPr>
            <p:ph type="subTitle" idx="4294967295"/>
          </p:nvPr>
        </p:nvSpPr>
        <p:spPr>
          <a:xfrm>
            <a:off x="1452037" y="2571750"/>
            <a:ext cx="778091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收錄各種網站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0" name="Google Shape;2020;p89"/>
          <p:cNvSpPr txBox="1">
            <a:spLocks noGrp="1"/>
          </p:cNvSpPr>
          <p:nvPr>
            <p:ph type="subTitle" idx="4294967295"/>
          </p:nvPr>
        </p:nvSpPr>
        <p:spPr>
          <a:xfrm>
            <a:off x="3260600" y="2571750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自動跳轉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040" name="Google Shape;2040;p89"/>
          <p:cNvGrpSpPr/>
          <p:nvPr/>
        </p:nvGrpSpPr>
        <p:grpSpPr>
          <a:xfrm>
            <a:off x="7536531" y="4239356"/>
            <a:ext cx="396150" cy="360700"/>
            <a:chOff x="1615925" y="2456425"/>
            <a:chExt cx="396150" cy="360700"/>
          </a:xfrm>
        </p:grpSpPr>
        <p:sp>
          <p:nvSpPr>
            <p:cNvPr id="2041" name="Google Shape;2041;p89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89"/>
          <p:cNvGrpSpPr/>
          <p:nvPr/>
        </p:nvGrpSpPr>
        <p:grpSpPr>
          <a:xfrm>
            <a:off x="7390807" y="852979"/>
            <a:ext cx="338134" cy="338134"/>
            <a:chOff x="5227225" y="2298750"/>
            <a:chExt cx="750575" cy="750575"/>
          </a:xfrm>
        </p:grpSpPr>
        <p:sp>
          <p:nvSpPr>
            <p:cNvPr id="2044" name="Google Shape;2044;p89"/>
            <p:cNvSpPr/>
            <p:nvPr/>
          </p:nvSpPr>
          <p:spPr>
            <a:xfrm>
              <a:off x="5227225" y="2298750"/>
              <a:ext cx="750575" cy="750575"/>
            </a:xfrm>
            <a:custGeom>
              <a:avLst/>
              <a:gdLst/>
              <a:ahLst/>
              <a:cxnLst/>
              <a:rect l="l" t="t" r="r" b="b"/>
              <a:pathLst>
                <a:path w="30023" h="30023" extrusionOk="0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5350650" y="2500575"/>
              <a:ext cx="475375" cy="446175"/>
            </a:xfrm>
            <a:custGeom>
              <a:avLst/>
              <a:gdLst/>
              <a:ahLst/>
              <a:cxnLst/>
              <a:rect l="l" t="t" r="r" b="b"/>
              <a:pathLst>
                <a:path w="19015" h="17847" fill="none" extrusionOk="0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5561650" y="2500575"/>
              <a:ext cx="264375" cy="220175"/>
            </a:xfrm>
            <a:custGeom>
              <a:avLst/>
              <a:gdLst/>
              <a:ahLst/>
              <a:cxnLst/>
              <a:rect l="l" t="t" r="r" b="b"/>
              <a:pathLst>
                <a:path w="10575" h="8807" fill="none" extrusionOk="0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90A2D078-E21E-2B00-43EE-5EC28AF0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85" y="1282035"/>
            <a:ext cx="2181381" cy="28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外部網站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49004" y="1985395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點擊後跳轉至頁面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B8A5B1-2060-3F6E-8ECB-A1CA656C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37334"/>
            <a:ext cx="3898563" cy="26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6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89"/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訓練紀錄</a:t>
            </a:r>
            <a:endParaRPr dirty="0"/>
          </a:p>
        </p:txBody>
      </p:sp>
      <p:grpSp>
        <p:nvGrpSpPr>
          <p:cNvPr id="1976" name="Google Shape;1976;p89"/>
          <p:cNvGrpSpPr/>
          <p:nvPr/>
        </p:nvGrpSpPr>
        <p:grpSpPr>
          <a:xfrm>
            <a:off x="5586986" y="971084"/>
            <a:ext cx="2181382" cy="3196806"/>
            <a:chOff x="4826400" y="1099800"/>
            <a:chExt cx="3343202" cy="3192300"/>
          </a:xfrm>
        </p:grpSpPr>
        <p:sp>
          <p:nvSpPr>
            <p:cNvPr id="1977" name="Google Shape;1977;p89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name="adj" fmla="val 5756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9" name="Google Shape;1979;p89"/>
            <p:cNvGrpSpPr/>
            <p:nvPr/>
          </p:nvGrpSpPr>
          <p:grpSpPr>
            <a:xfrm rot="10800000" flipH="1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980" name="Google Shape;1980;p89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3" name="Google Shape;1983;p89"/>
          <p:cNvGrpSpPr/>
          <p:nvPr/>
        </p:nvGrpSpPr>
        <p:grpSpPr>
          <a:xfrm>
            <a:off x="1093588" y="2875850"/>
            <a:ext cx="349450" cy="349500"/>
            <a:chOff x="1001113" y="1462075"/>
            <a:chExt cx="349450" cy="349500"/>
          </a:xfrm>
        </p:grpSpPr>
        <p:sp>
          <p:nvSpPr>
            <p:cNvPr id="1984" name="Google Shape;1984;p89"/>
            <p:cNvSpPr/>
            <p:nvPr/>
          </p:nvSpPr>
          <p:spPr>
            <a:xfrm>
              <a:off x="1137338" y="1770450"/>
              <a:ext cx="213225" cy="20575"/>
            </a:xfrm>
            <a:custGeom>
              <a:avLst/>
              <a:gdLst/>
              <a:ahLst/>
              <a:cxnLst/>
              <a:rect l="l" t="t" r="r" b="b"/>
              <a:pathLst>
                <a:path w="8529" h="823" extrusionOk="0">
                  <a:moveTo>
                    <a:pt x="0" y="1"/>
                  </a:moveTo>
                  <a:cubicBezTo>
                    <a:pt x="25" y="139"/>
                    <a:pt x="36" y="267"/>
                    <a:pt x="36" y="417"/>
                  </a:cubicBezTo>
                  <a:cubicBezTo>
                    <a:pt x="36" y="556"/>
                    <a:pt x="25" y="695"/>
                    <a:pt x="0" y="822"/>
                  </a:cubicBezTo>
                  <a:lnTo>
                    <a:pt x="8112" y="822"/>
                  </a:lnTo>
                  <a:cubicBezTo>
                    <a:pt x="8345" y="822"/>
                    <a:pt x="8529" y="636"/>
                    <a:pt x="8529" y="417"/>
                  </a:cubicBezTo>
                  <a:cubicBezTo>
                    <a:pt x="8529" y="187"/>
                    <a:pt x="8345" y="1"/>
                    <a:pt x="8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1001113" y="1770450"/>
              <a:ext cx="35925" cy="20575"/>
            </a:xfrm>
            <a:custGeom>
              <a:avLst/>
              <a:gdLst/>
              <a:ahLst/>
              <a:cxnLst/>
              <a:rect l="l" t="t" r="r" b="b"/>
              <a:pathLst>
                <a:path w="1437" h="823" extrusionOk="0">
                  <a:moveTo>
                    <a:pt x="406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36"/>
                    <a:pt x="187" y="822"/>
                    <a:pt x="406" y="822"/>
                  </a:cubicBezTo>
                  <a:lnTo>
                    <a:pt x="1437" y="822"/>
                  </a:lnTo>
                  <a:cubicBezTo>
                    <a:pt x="1412" y="695"/>
                    <a:pt x="1389" y="556"/>
                    <a:pt x="1389" y="417"/>
                  </a:cubicBezTo>
                  <a:cubicBezTo>
                    <a:pt x="1389" y="267"/>
                    <a:pt x="1412" y="139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9"/>
            <p:cNvSpPr/>
            <p:nvPr/>
          </p:nvSpPr>
          <p:spPr>
            <a:xfrm>
              <a:off x="1056388" y="1749900"/>
              <a:ext cx="61325" cy="61675"/>
            </a:xfrm>
            <a:custGeom>
              <a:avLst/>
              <a:gdLst/>
              <a:ahLst/>
              <a:cxnLst/>
              <a:rect l="l" t="t" r="r" b="b"/>
              <a:pathLst>
                <a:path w="2453" h="2467" extrusionOk="0">
                  <a:moveTo>
                    <a:pt x="1225" y="1"/>
                  </a:moveTo>
                  <a:cubicBezTo>
                    <a:pt x="556" y="1"/>
                    <a:pt x="0" y="556"/>
                    <a:pt x="0" y="1239"/>
                  </a:cubicBezTo>
                  <a:cubicBezTo>
                    <a:pt x="0" y="1911"/>
                    <a:pt x="556" y="2466"/>
                    <a:pt x="1225" y="2466"/>
                  </a:cubicBezTo>
                  <a:cubicBezTo>
                    <a:pt x="1908" y="2466"/>
                    <a:pt x="2452" y="1911"/>
                    <a:pt x="2452" y="1239"/>
                  </a:cubicBezTo>
                  <a:cubicBezTo>
                    <a:pt x="2452" y="903"/>
                    <a:pt x="2325" y="592"/>
                    <a:pt x="2094" y="370"/>
                  </a:cubicBezTo>
                  <a:cubicBezTo>
                    <a:pt x="1864" y="139"/>
                    <a:pt x="155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9"/>
            <p:cNvSpPr/>
            <p:nvPr/>
          </p:nvSpPr>
          <p:spPr>
            <a:xfrm>
              <a:off x="1076938" y="1591675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47" y="1"/>
                  </a:moveTo>
                  <a:cubicBezTo>
                    <a:pt x="428" y="1"/>
                    <a:pt x="0" y="428"/>
                    <a:pt x="0" y="962"/>
                  </a:cubicBezTo>
                  <a:cubicBezTo>
                    <a:pt x="0" y="1481"/>
                    <a:pt x="428" y="1909"/>
                    <a:pt x="947" y="1909"/>
                  </a:cubicBezTo>
                  <a:cubicBezTo>
                    <a:pt x="1481" y="1909"/>
                    <a:pt x="1908" y="1481"/>
                    <a:pt x="1908" y="962"/>
                  </a:cubicBezTo>
                  <a:cubicBezTo>
                    <a:pt x="1908" y="428"/>
                    <a:pt x="1481" y="1"/>
                    <a:pt x="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9"/>
            <p:cNvSpPr/>
            <p:nvPr/>
          </p:nvSpPr>
          <p:spPr>
            <a:xfrm>
              <a:off x="1185938" y="1523425"/>
              <a:ext cx="102425" cy="107300"/>
            </a:xfrm>
            <a:custGeom>
              <a:avLst/>
              <a:gdLst/>
              <a:ahLst/>
              <a:cxnLst/>
              <a:rect l="l" t="t" r="r" b="b"/>
              <a:pathLst>
                <a:path w="4097" h="4292" extrusionOk="0">
                  <a:moveTo>
                    <a:pt x="3011" y="637"/>
                  </a:moveTo>
                  <a:cubicBezTo>
                    <a:pt x="3230" y="637"/>
                    <a:pt x="3416" y="820"/>
                    <a:pt x="3416" y="1053"/>
                  </a:cubicBezTo>
                  <a:cubicBezTo>
                    <a:pt x="3416" y="1273"/>
                    <a:pt x="3230" y="1459"/>
                    <a:pt x="3011" y="1459"/>
                  </a:cubicBezTo>
                  <a:lnTo>
                    <a:pt x="1100" y="1459"/>
                  </a:lnTo>
                  <a:cubicBezTo>
                    <a:pt x="869" y="1459"/>
                    <a:pt x="683" y="1273"/>
                    <a:pt x="683" y="1053"/>
                  </a:cubicBezTo>
                  <a:cubicBezTo>
                    <a:pt x="683" y="820"/>
                    <a:pt x="869" y="637"/>
                    <a:pt x="1100" y="637"/>
                  </a:cubicBezTo>
                  <a:close/>
                  <a:moveTo>
                    <a:pt x="3011" y="2095"/>
                  </a:moveTo>
                  <a:cubicBezTo>
                    <a:pt x="3230" y="2095"/>
                    <a:pt x="3416" y="2278"/>
                    <a:pt x="3416" y="2511"/>
                  </a:cubicBezTo>
                  <a:cubicBezTo>
                    <a:pt x="3416" y="2731"/>
                    <a:pt x="3230" y="2917"/>
                    <a:pt x="3011" y="2917"/>
                  </a:cubicBezTo>
                  <a:lnTo>
                    <a:pt x="1100" y="2917"/>
                  </a:lnTo>
                  <a:cubicBezTo>
                    <a:pt x="869" y="2917"/>
                    <a:pt x="683" y="2731"/>
                    <a:pt x="683" y="2511"/>
                  </a:cubicBezTo>
                  <a:cubicBezTo>
                    <a:pt x="683" y="2278"/>
                    <a:pt x="869" y="2095"/>
                    <a:pt x="1100" y="2095"/>
                  </a:cubicBezTo>
                  <a:close/>
                  <a:moveTo>
                    <a:pt x="0" y="1"/>
                  </a:moveTo>
                  <a:lnTo>
                    <a:pt x="0" y="4291"/>
                  </a:lnTo>
                  <a:lnTo>
                    <a:pt x="1008" y="3622"/>
                  </a:lnTo>
                  <a:cubicBezTo>
                    <a:pt x="1078" y="3575"/>
                    <a:pt x="1147" y="3553"/>
                    <a:pt x="1228" y="3553"/>
                  </a:cubicBezTo>
                  <a:lnTo>
                    <a:pt x="4096" y="3553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9"/>
            <p:cNvSpPr/>
            <p:nvPr/>
          </p:nvSpPr>
          <p:spPr>
            <a:xfrm>
              <a:off x="1056388" y="1659925"/>
              <a:ext cx="88825" cy="68350"/>
            </a:xfrm>
            <a:custGeom>
              <a:avLst/>
              <a:gdLst/>
              <a:ahLst/>
              <a:cxnLst/>
              <a:rect l="l" t="t" r="r" b="b"/>
              <a:pathLst>
                <a:path w="3553" h="2734" extrusionOk="0">
                  <a:moveTo>
                    <a:pt x="1769" y="1"/>
                  </a:moveTo>
                  <a:cubicBezTo>
                    <a:pt x="797" y="1"/>
                    <a:pt x="0" y="800"/>
                    <a:pt x="0" y="1772"/>
                  </a:cubicBezTo>
                  <a:lnTo>
                    <a:pt x="0" y="2733"/>
                  </a:lnTo>
                  <a:lnTo>
                    <a:pt x="3552" y="2733"/>
                  </a:lnTo>
                  <a:lnTo>
                    <a:pt x="3552" y="1772"/>
                  </a:lnTo>
                  <a:cubicBezTo>
                    <a:pt x="3552" y="800"/>
                    <a:pt x="2752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9"/>
            <p:cNvSpPr/>
            <p:nvPr/>
          </p:nvSpPr>
          <p:spPr>
            <a:xfrm>
              <a:off x="1001113" y="1462075"/>
              <a:ext cx="349450" cy="266200"/>
            </a:xfrm>
            <a:custGeom>
              <a:avLst/>
              <a:gdLst/>
              <a:ahLst/>
              <a:cxnLst/>
              <a:rect l="l" t="t" r="r" b="b"/>
              <a:pathLst>
                <a:path w="13978" h="10648" extrusionOk="0">
                  <a:moveTo>
                    <a:pt x="11906" y="1644"/>
                  </a:moveTo>
                  <a:cubicBezTo>
                    <a:pt x="12128" y="1644"/>
                    <a:pt x="12311" y="1816"/>
                    <a:pt x="12311" y="2050"/>
                  </a:cubicBezTo>
                  <a:lnTo>
                    <a:pt x="12311" y="6412"/>
                  </a:lnTo>
                  <a:cubicBezTo>
                    <a:pt x="12311" y="6643"/>
                    <a:pt x="12128" y="6829"/>
                    <a:pt x="11906" y="6829"/>
                  </a:cubicBezTo>
                  <a:lnTo>
                    <a:pt x="8748" y="6829"/>
                  </a:lnTo>
                  <a:lnTo>
                    <a:pt x="7221" y="7845"/>
                  </a:lnTo>
                  <a:cubicBezTo>
                    <a:pt x="7152" y="7892"/>
                    <a:pt x="7071" y="7915"/>
                    <a:pt x="6991" y="7915"/>
                  </a:cubicBezTo>
                  <a:cubicBezTo>
                    <a:pt x="6921" y="7915"/>
                    <a:pt x="6852" y="7903"/>
                    <a:pt x="6793" y="7870"/>
                  </a:cubicBezTo>
                  <a:cubicBezTo>
                    <a:pt x="6666" y="7801"/>
                    <a:pt x="6585" y="7662"/>
                    <a:pt x="6585" y="7509"/>
                  </a:cubicBezTo>
                  <a:lnTo>
                    <a:pt x="6585" y="2050"/>
                  </a:lnTo>
                  <a:cubicBezTo>
                    <a:pt x="6585" y="1816"/>
                    <a:pt x="6757" y="1644"/>
                    <a:pt x="6991" y="1644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10242"/>
                  </a:lnTo>
                  <a:cubicBezTo>
                    <a:pt x="1" y="10461"/>
                    <a:pt x="187" y="10647"/>
                    <a:pt x="406" y="10647"/>
                  </a:cubicBezTo>
                  <a:lnTo>
                    <a:pt x="1389" y="10647"/>
                  </a:lnTo>
                  <a:lnTo>
                    <a:pt x="1389" y="9686"/>
                  </a:lnTo>
                  <a:cubicBezTo>
                    <a:pt x="1389" y="8714"/>
                    <a:pt x="1945" y="7856"/>
                    <a:pt x="2756" y="7417"/>
                  </a:cubicBezTo>
                  <a:cubicBezTo>
                    <a:pt x="2420" y="7093"/>
                    <a:pt x="2211" y="6643"/>
                    <a:pt x="2211" y="6146"/>
                  </a:cubicBezTo>
                  <a:cubicBezTo>
                    <a:pt x="2211" y="5163"/>
                    <a:pt x="3008" y="4363"/>
                    <a:pt x="3980" y="4363"/>
                  </a:cubicBezTo>
                  <a:cubicBezTo>
                    <a:pt x="4963" y="4363"/>
                    <a:pt x="5763" y="5163"/>
                    <a:pt x="5763" y="6146"/>
                  </a:cubicBezTo>
                  <a:cubicBezTo>
                    <a:pt x="5763" y="6643"/>
                    <a:pt x="5555" y="7093"/>
                    <a:pt x="5219" y="7417"/>
                  </a:cubicBezTo>
                  <a:cubicBezTo>
                    <a:pt x="6030" y="7856"/>
                    <a:pt x="6585" y="8714"/>
                    <a:pt x="6585" y="9686"/>
                  </a:cubicBezTo>
                  <a:lnTo>
                    <a:pt x="6585" y="10647"/>
                  </a:lnTo>
                  <a:lnTo>
                    <a:pt x="13561" y="10647"/>
                  </a:lnTo>
                  <a:cubicBezTo>
                    <a:pt x="13794" y="10647"/>
                    <a:pt x="13978" y="10461"/>
                    <a:pt x="13978" y="10242"/>
                  </a:cubicBezTo>
                  <a:lnTo>
                    <a:pt x="13978" y="1228"/>
                  </a:lnTo>
                  <a:cubicBezTo>
                    <a:pt x="13978" y="556"/>
                    <a:pt x="13422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89"/>
          <p:cNvGrpSpPr/>
          <p:nvPr/>
        </p:nvGrpSpPr>
        <p:grpSpPr>
          <a:xfrm>
            <a:off x="2898500" y="2875850"/>
            <a:ext cx="349525" cy="349500"/>
            <a:chOff x="3271863" y="1462075"/>
            <a:chExt cx="349525" cy="349500"/>
          </a:xfrm>
        </p:grpSpPr>
        <p:sp>
          <p:nvSpPr>
            <p:cNvPr id="1992" name="Google Shape;1992;p89"/>
            <p:cNvSpPr/>
            <p:nvPr/>
          </p:nvSpPr>
          <p:spPr>
            <a:xfrm>
              <a:off x="3271863" y="1694075"/>
              <a:ext cx="349525" cy="54675"/>
            </a:xfrm>
            <a:custGeom>
              <a:avLst/>
              <a:gdLst/>
              <a:ahLst/>
              <a:cxnLst/>
              <a:rect l="l" t="t" r="r" b="b"/>
              <a:pathLst>
                <a:path w="13981" h="2187" extrusionOk="0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9"/>
            <p:cNvSpPr/>
            <p:nvPr/>
          </p:nvSpPr>
          <p:spPr>
            <a:xfrm>
              <a:off x="3341013" y="1769275"/>
              <a:ext cx="211500" cy="42300"/>
            </a:xfrm>
            <a:custGeom>
              <a:avLst/>
              <a:gdLst/>
              <a:ahLst/>
              <a:cxnLst/>
              <a:rect l="l" t="t" r="r" b="b"/>
              <a:pathLst>
                <a:path w="8460" h="1692" extrusionOk="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9"/>
            <p:cNvSpPr/>
            <p:nvPr/>
          </p:nvSpPr>
          <p:spPr>
            <a:xfrm>
              <a:off x="3344488" y="1516775"/>
              <a:ext cx="116025" cy="20225"/>
            </a:xfrm>
            <a:custGeom>
              <a:avLst/>
              <a:gdLst/>
              <a:ahLst/>
              <a:cxnLst/>
              <a:rect l="l" t="t" r="r" b="b"/>
              <a:pathLst>
                <a:path w="4641" h="809" extrusionOk="0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9"/>
            <p:cNvSpPr/>
            <p:nvPr/>
          </p:nvSpPr>
          <p:spPr>
            <a:xfrm>
              <a:off x="3271863" y="1462075"/>
              <a:ext cx="349525" cy="211475"/>
            </a:xfrm>
            <a:custGeom>
              <a:avLst/>
              <a:gdLst/>
              <a:ahLst/>
              <a:cxnLst/>
              <a:rect l="l" t="t" r="r" b="b"/>
              <a:pathLst>
                <a:path w="13981" h="8459" extrusionOk="0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8" name="Google Shape;2018;p89"/>
          <p:cNvSpPr txBox="1">
            <a:spLocks noGrp="1"/>
          </p:cNvSpPr>
          <p:nvPr>
            <p:ph type="subTitle" idx="4294967295"/>
          </p:nvPr>
        </p:nvSpPr>
        <p:spPr>
          <a:xfrm>
            <a:off x="1571225" y="2853650"/>
            <a:ext cx="778091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計算當日成績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20" name="Google Shape;2020;p89"/>
          <p:cNvSpPr txBox="1">
            <a:spLocks noGrp="1"/>
          </p:cNvSpPr>
          <p:nvPr>
            <p:ph type="subTitle" idx="4294967295"/>
          </p:nvPr>
        </p:nvSpPr>
        <p:spPr>
          <a:xfrm>
            <a:off x="3379788" y="2853650"/>
            <a:ext cx="10929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可清除</a:t>
            </a:r>
            <a:endParaRPr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2040" name="Google Shape;2040;p89"/>
          <p:cNvGrpSpPr/>
          <p:nvPr/>
        </p:nvGrpSpPr>
        <p:grpSpPr>
          <a:xfrm>
            <a:off x="7536531" y="4239356"/>
            <a:ext cx="396150" cy="360700"/>
            <a:chOff x="1615925" y="2456425"/>
            <a:chExt cx="396150" cy="360700"/>
          </a:xfrm>
        </p:grpSpPr>
        <p:sp>
          <p:nvSpPr>
            <p:cNvPr id="2041" name="Google Shape;2041;p89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89"/>
          <p:cNvGrpSpPr/>
          <p:nvPr/>
        </p:nvGrpSpPr>
        <p:grpSpPr>
          <a:xfrm>
            <a:off x="7390807" y="852979"/>
            <a:ext cx="338134" cy="338134"/>
            <a:chOff x="5227225" y="2298750"/>
            <a:chExt cx="750575" cy="750575"/>
          </a:xfrm>
        </p:grpSpPr>
        <p:sp>
          <p:nvSpPr>
            <p:cNvPr id="2044" name="Google Shape;2044;p89"/>
            <p:cNvSpPr/>
            <p:nvPr/>
          </p:nvSpPr>
          <p:spPr>
            <a:xfrm>
              <a:off x="5227225" y="2298750"/>
              <a:ext cx="750575" cy="750575"/>
            </a:xfrm>
            <a:custGeom>
              <a:avLst/>
              <a:gdLst/>
              <a:ahLst/>
              <a:cxnLst/>
              <a:rect l="l" t="t" r="r" b="b"/>
              <a:pathLst>
                <a:path w="30023" h="30023" extrusionOk="0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5350650" y="2500575"/>
              <a:ext cx="475375" cy="446175"/>
            </a:xfrm>
            <a:custGeom>
              <a:avLst/>
              <a:gdLst/>
              <a:ahLst/>
              <a:cxnLst/>
              <a:rect l="l" t="t" r="r" b="b"/>
              <a:pathLst>
                <a:path w="19015" h="17847" fill="none" extrusionOk="0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5561650" y="2500575"/>
              <a:ext cx="264375" cy="220175"/>
            </a:xfrm>
            <a:custGeom>
              <a:avLst/>
              <a:gdLst/>
              <a:ahLst/>
              <a:cxnLst/>
              <a:rect l="l" t="t" r="r" b="b"/>
              <a:pathLst>
                <a:path w="10575" h="8807" fill="none" extrusionOk="0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9DFBE152-59B0-0019-BF25-C40F5EFA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9" y="1281190"/>
            <a:ext cx="2168478" cy="29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訓練紀錄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42103" y="1713142"/>
            <a:ext cx="2682146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打擊率計算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利用</a:t>
            </a:r>
            <a:r>
              <a:rPr lang="en-US" altLang="zh-TW" dirty="0"/>
              <a:t>shared</a:t>
            </a:r>
          </a:p>
          <a:p>
            <a:pPr algn="l"/>
            <a:r>
              <a:rPr lang="en-US" altLang="zh-TW" dirty="0"/>
              <a:t>preferences</a:t>
            </a:r>
            <a:r>
              <a:rPr lang="zh-TW" altLang="en-US" dirty="0"/>
              <a:t>儲存</a:t>
            </a:r>
            <a:endParaRPr lang="en-US" altLang="zh-TW" dirty="0"/>
          </a:p>
          <a:p>
            <a:pPr algn="l"/>
            <a:r>
              <a:rPr lang="zh-TW" altLang="en-US" dirty="0"/>
              <a:t>並顯示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64D03B-0870-D70E-41E1-0370D3EED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29750"/>
            <a:ext cx="4284356" cy="29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1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78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參考資料及網站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oogle Shape;9563;p146">
            <a:extLst>
              <a:ext uri="{FF2B5EF4-FFF2-40B4-BE49-F238E27FC236}">
                <a16:creationId xmlns:a16="http://schemas.microsoft.com/office/drawing/2014/main" id="{B3CCD2FA-2A1E-51D9-637F-03EEF494B063}"/>
              </a:ext>
            </a:extLst>
          </p:cNvPr>
          <p:cNvGrpSpPr/>
          <p:nvPr/>
        </p:nvGrpSpPr>
        <p:grpSpPr>
          <a:xfrm>
            <a:off x="4009387" y="3255776"/>
            <a:ext cx="1268207" cy="638939"/>
            <a:chOff x="3967651" y="3645904"/>
            <a:chExt cx="1479304" cy="745292"/>
          </a:xfrm>
        </p:grpSpPr>
        <p:grpSp>
          <p:nvGrpSpPr>
            <p:cNvPr id="4" name="Google Shape;9564;p146">
              <a:extLst>
                <a:ext uri="{FF2B5EF4-FFF2-40B4-BE49-F238E27FC236}">
                  <a16:creationId xmlns:a16="http://schemas.microsoft.com/office/drawing/2014/main" id="{E8243198-D0E1-4D87-D9AA-417ADDBA9D20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16" name="Google Shape;9565;p146">
                <a:extLst>
                  <a:ext uri="{FF2B5EF4-FFF2-40B4-BE49-F238E27FC236}">
                    <a16:creationId xmlns:a16="http://schemas.microsoft.com/office/drawing/2014/main" id="{905C8E39-3383-D1BE-90B6-E4ED1CF87111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23" name="Google Shape;9566;p146">
                  <a:extLst>
                    <a:ext uri="{FF2B5EF4-FFF2-40B4-BE49-F238E27FC236}">
                      <a16:creationId xmlns:a16="http://schemas.microsoft.com/office/drawing/2014/main" id="{39D2CBD3-034D-2E90-3303-EFBF40CCF586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9567;p146">
                  <a:extLst>
                    <a:ext uri="{FF2B5EF4-FFF2-40B4-BE49-F238E27FC236}">
                      <a16:creationId xmlns:a16="http://schemas.microsoft.com/office/drawing/2014/main" id="{5ACC2512-4410-CB9B-3286-2F7D0F2EBACC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9568;p146">
                <a:extLst>
                  <a:ext uri="{FF2B5EF4-FFF2-40B4-BE49-F238E27FC236}">
                    <a16:creationId xmlns:a16="http://schemas.microsoft.com/office/drawing/2014/main" id="{91201CC6-E18C-4F3D-45DA-EE0CC572F0A5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21" name="Google Shape;9569;p146">
                  <a:extLst>
                    <a:ext uri="{FF2B5EF4-FFF2-40B4-BE49-F238E27FC236}">
                      <a16:creationId xmlns:a16="http://schemas.microsoft.com/office/drawing/2014/main" id="{35CE66BA-820D-F790-B35F-B260E48D6CDD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9570;p146">
                  <a:extLst>
                    <a:ext uri="{FF2B5EF4-FFF2-40B4-BE49-F238E27FC236}">
                      <a16:creationId xmlns:a16="http://schemas.microsoft.com/office/drawing/2014/main" id="{D29B84BF-336B-004D-D834-883541589CD7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9571;p146">
                <a:extLst>
                  <a:ext uri="{FF2B5EF4-FFF2-40B4-BE49-F238E27FC236}">
                    <a16:creationId xmlns:a16="http://schemas.microsoft.com/office/drawing/2014/main" id="{267010C4-3CE0-360C-B845-CCA05C1090F8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19" name="Google Shape;9572;p146">
                  <a:extLst>
                    <a:ext uri="{FF2B5EF4-FFF2-40B4-BE49-F238E27FC236}">
                      <a16:creationId xmlns:a16="http://schemas.microsoft.com/office/drawing/2014/main" id="{A0DC2673-60CB-CCAD-D966-DC69778A9AD1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573;p146">
                  <a:extLst>
                    <a:ext uri="{FF2B5EF4-FFF2-40B4-BE49-F238E27FC236}">
                      <a16:creationId xmlns:a16="http://schemas.microsoft.com/office/drawing/2014/main" id="{956373B3-61CA-67DE-D594-83D6220988B7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9574;p146">
              <a:extLst>
                <a:ext uri="{FF2B5EF4-FFF2-40B4-BE49-F238E27FC236}">
                  <a16:creationId xmlns:a16="http://schemas.microsoft.com/office/drawing/2014/main" id="{BB1924FD-99A9-4390-C9FC-64068C53AE2F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" name="Google Shape;9575;p146">
                <a:extLst>
                  <a:ext uri="{FF2B5EF4-FFF2-40B4-BE49-F238E27FC236}">
                    <a16:creationId xmlns:a16="http://schemas.microsoft.com/office/drawing/2014/main" id="{5D5FD0C0-74D5-7746-2642-F19845682C52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576;p146">
                <a:extLst>
                  <a:ext uri="{FF2B5EF4-FFF2-40B4-BE49-F238E27FC236}">
                    <a16:creationId xmlns:a16="http://schemas.microsoft.com/office/drawing/2014/main" id="{E4E23E89-3819-1A05-1DAD-72355F829A88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577;p146">
                <a:extLst>
                  <a:ext uri="{FF2B5EF4-FFF2-40B4-BE49-F238E27FC236}">
                    <a16:creationId xmlns:a16="http://schemas.microsoft.com/office/drawing/2014/main" id="{29432702-43A3-EB05-3AE9-07DAB6945265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578;p146">
                <a:extLst>
                  <a:ext uri="{FF2B5EF4-FFF2-40B4-BE49-F238E27FC236}">
                    <a16:creationId xmlns:a16="http://schemas.microsoft.com/office/drawing/2014/main" id="{3D0F3100-8F7E-3CEB-AC73-79DCB8BB7799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579;p146">
                <a:extLst>
                  <a:ext uri="{FF2B5EF4-FFF2-40B4-BE49-F238E27FC236}">
                    <a16:creationId xmlns:a16="http://schemas.microsoft.com/office/drawing/2014/main" id="{6D670408-30BC-F78F-5181-73D433B06391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580;p146">
                <a:extLst>
                  <a:ext uri="{FF2B5EF4-FFF2-40B4-BE49-F238E27FC236}">
                    <a16:creationId xmlns:a16="http://schemas.microsoft.com/office/drawing/2014/main" id="{551EB471-7662-D79C-A46C-CE218F90BF1A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581;p146">
                <a:extLst>
                  <a:ext uri="{FF2B5EF4-FFF2-40B4-BE49-F238E27FC236}">
                    <a16:creationId xmlns:a16="http://schemas.microsoft.com/office/drawing/2014/main" id="{55A7F696-F113-3FD1-CF81-01D53A4344DE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582;p146">
                <a:extLst>
                  <a:ext uri="{FF2B5EF4-FFF2-40B4-BE49-F238E27FC236}">
                    <a16:creationId xmlns:a16="http://schemas.microsoft.com/office/drawing/2014/main" id="{7C8B4404-0D4D-6F86-AFA7-AB673C9F3642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583;p146">
                <a:extLst>
                  <a:ext uri="{FF2B5EF4-FFF2-40B4-BE49-F238E27FC236}">
                    <a16:creationId xmlns:a16="http://schemas.microsoft.com/office/drawing/2014/main" id="{4954F27F-61A7-2DE3-B1C3-D9525C02A302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584;p146">
                <a:extLst>
                  <a:ext uri="{FF2B5EF4-FFF2-40B4-BE49-F238E27FC236}">
                    <a16:creationId xmlns:a16="http://schemas.microsoft.com/office/drawing/2014/main" id="{839EDB61-08BF-5602-7DF3-CFF92C41EF1A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781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Orbitron"/>
                <a:ea typeface="Orbitron"/>
                <a:cs typeface="Orbitron"/>
                <a:sym typeface="Orbitron"/>
              </a:rPr>
              <a:t>參考資料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96" name="Google Shape;1296;p70"/>
          <p:cNvSpPr txBox="1">
            <a:spLocks noGrp="1"/>
          </p:cNvSpPr>
          <p:nvPr>
            <p:ph type="body" idx="1"/>
          </p:nvPr>
        </p:nvSpPr>
        <p:spPr>
          <a:xfrm>
            <a:off x="658012" y="1267514"/>
            <a:ext cx="7704000" cy="2963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hlinkClick r:id="rId3"/>
              </a:rPr>
              <a:t>資料庫</a:t>
            </a:r>
            <a:r>
              <a:rPr lang="en-US" altLang="zh-TW" sz="1200" dirty="0">
                <a:hlinkClick r:id="rId3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https://ithelp.ithome.com.tw/articles/10247449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4"/>
              </a:rPr>
              <a:t>https://www.geeksforgeeks.org/android-tablelayout-in-kotlin/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Addview</a:t>
            </a:r>
            <a:r>
              <a:rPr lang="en-US" sz="1200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5"/>
              </a:rPr>
              <a:t>https://developer.android.com/reference/android/view/ViewGroup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/>
              <a:t>簡報參考</a:t>
            </a:r>
            <a:r>
              <a:rPr lang="en-US" altLang="zh-TW" sz="1200" dirty="0">
                <a:sym typeface="Wingdings" panose="05000000000000000000" pitchFamily="2" charset="2"/>
              </a:rPr>
              <a:t>:</a:t>
            </a:r>
            <a:endParaRPr lang="en-US" altLang="zh-TW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6"/>
              </a:rPr>
              <a:t>https://app112.ntunhs.org/course/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Num: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7"/>
              </a:rPr>
              <a:t>https://developer.android.com/reference/android/database/DatabaseUtils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965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129"/>
          <p:cNvSpPr/>
          <p:nvPr/>
        </p:nvSpPr>
        <p:spPr>
          <a:xfrm>
            <a:off x="4675069" y="4177321"/>
            <a:ext cx="38520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9" name="Google Shape;4169;p129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感恩的心</a:t>
            </a:r>
            <a:endParaRPr dirty="0"/>
          </a:p>
        </p:txBody>
      </p:sp>
      <p:grpSp>
        <p:nvGrpSpPr>
          <p:cNvPr id="4188" name="Google Shape;4188;p129"/>
          <p:cNvGrpSpPr/>
          <p:nvPr/>
        </p:nvGrpSpPr>
        <p:grpSpPr>
          <a:xfrm>
            <a:off x="3797177" y="1525419"/>
            <a:ext cx="185624" cy="185096"/>
            <a:chOff x="5318975" y="803525"/>
            <a:chExt cx="298575" cy="297725"/>
          </a:xfrm>
        </p:grpSpPr>
        <p:sp>
          <p:nvSpPr>
            <p:cNvPr id="4189" name="Google Shape;4189;p129"/>
            <p:cNvSpPr/>
            <p:nvPr/>
          </p:nvSpPr>
          <p:spPr>
            <a:xfrm>
              <a:off x="5354000" y="837700"/>
              <a:ext cx="229350" cy="229375"/>
            </a:xfrm>
            <a:custGeom>
              <a:avLst/>
              <a:gdLst/>
              <a:ahLst/>
              <a:cxnLst/>
              <a:rect l="l" t="t" r="r" b="b"/>
              <a:pathLst>
                <a:path w="9174" h="9175" extrusionOk="0">
                  <a:moveTo>
                    <a:pt x="4570" y="2202"/>
                  </a:moveTo>
                  <a:cubicBezTo>
                    <a:pt x="5871" y="2202"/>
                    <a:pt x="6939" y="3236"/>
                    <a:pt x="6939" y="4571"/>
                  </a:cubicBezTo>
                  <a:cubicBezTo>
                    <a:pt x="6939" y="5872"/>
                    <a:pt x="5904" y="6972"/>
                    <a:pt x="4570" y="6972"/>
                  </a:cubicBezTo>
                  <a:cubicBezTo>
                    <a:pt x="3269" y="6972"/>
                    <a:pt x="2202" y="5905"/>
                    <a:pt x="2202" y="4571"/>
                  </a:cubicBezTo>
                  <a:cubicBezTo>
                    <a:pt x="2202" y="3270"/>
                    <a:pt x="3236" y="2202"/>
                    <a:pt x="4570" y="2202"/>
                  </a:cubicBezTo>
                  <a:close/>
                  <a:moveTo>
                    <a:pt x="4570" y="1"/>
                  </a:moveTo>
                  <a:cubicBezTo>
                    <a:pt x="2035" y="1"/>
                    <a:pt x="0" y="2036"/>
                    <a:pt x="0" y="4571"/>
                  </a:cubicBezTo>
                  <a:cubicBezTo>
                    <a:pt x="0" y="7106"/>
                    <a:pt x="2035" y="9174"/>
                    <a:pt x="4570" y="9174"/>
                  </a:cubicBezTo>
                  <a:cubicBezTo>
                    <a:pt x="7105" y="9174"/>
                    <a:pt x="9173" y="7106"/>
                    <a:pt x="9173" y="4571"/>
                  </a:cubicBezTo>
                  <a:cubicBezTo>
                    <a:pt x="9173" y="2036"/>
                    <a:pt x="7105" y="1"/>
                    <a:pt x="4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29"/>
            <p:cNvSpPr/>
            <p:nvPr/>
          </p:nvSpPr>
          <p:spPr>
            <a:xfrm>
              <a:off x="5439900" y="803525"/>
              <a:ext cx="55875" cy="64225"/>
            </a:xfrm>
            <a:custGeom>
              <a:avLst/>
              <a:gdLst/>
              <a:ahLst/>
              <a:cxnLst/>
              <a:rect l="l" t="t" r="r" b="b"/>
              <a:pathLst>
                <a:path w="22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235" y="256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29"/>
            <p:cNvSpPr/>
            <p:nvPr/>
          </p:nvSpPr>
          <p:spPr>
            <a:xfrm>
              <a:off x="5439900" y="1036175"/>
              <a:ext cx="55875" cy="65075"/>
            </a:xfrm>
            <a:custGeom>
              <a:avLst/>
              <a:gdLst/>
              <a:ahLst/>
              <a:cxnLst/>
              <a:rect l="l" t="t" r="r" b="b"/>
              <a:pathLst>
                <a:path w="2235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2235" y="2603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29"/>
            <p:cNvSpPr/>
            <p:nvPr/>
          </p:nvSpPr>
          <p:spPr>
            <a:xfrm>
              <a:off x="53189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29"/>
            <p:cNvSpPr/>
            <p:nvPr/>
          </p:nvSpPr>
          <p:spPr>
            <a:xfrm>
              <a:off x="55524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29"/>
            <p:cNvSpPr/>
            <p:nvPr/>
          </p:nvSpPr>
          <p:spPr>
            <a:xfrm>
              <a:off x="5343150" y="827700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1"/>
                  </a:moveTo>
                  <a:lnTo>
                    <a:pt x="1" y="1535"/>
                  </a:lnTo>
                  <a:lnTo>
                    <a:pt x="1835" y="3370"/>
                  </a:lnTo>
                  <a:lnTo>
                    <a:pt x="3403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29"/>
            <p:cNvSpPr/>
            <p:nvPr/>
          </p:nvSpPr>
          <p:spPr>
            <a:xfrm>
              <a:off x="5509100" y="992825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0"/>
                  </a:moveTo>
                  <a:lnTo>
                    <a:pt x="1" y="1568"/>
                  </a:lnTo>
                  <a:lnTo>
                    <a:pt x="1835" y="3369"/>
                  </a:lnTo>
                  <a:lnTo>
                    <a:pt x="3403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29"/>
            <p:cNvSpPr/>
            <p:nvPr/>
          </p:nvSpPr>
          <p:spPr>
            <a:xfrm>
              <a:off x="5343150" y="991975"/>
              <a:ext cx="85100" cy="85100"/>
            </a:xfrm>
            <a:custGeom>
              <a:avLst/>
              <a:gdLst/>
              <a:ahLst/>
              <a:cxnLst/>
              <a:rect l="l" t="t" r="r" b="b"/>
              <a:pathLst>
                <a:path w="3404" h="3404" extrusionOk="0">
                  <a:moveTo>
                    <a:pt x="1835" y="1"/>
                  </a:moveTo>
                  <a:lnTo>
                    <a:pt x="1" y="1836"/>
                  </a:lnTo>
                  <a:lnTo>
                    <a:pt x="1568" y="3403"/>
                  </a:lnTo>
                  <a:lnTo>
                    <a:pt x="3403" y="15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29"/>
            <p:cNvSpPr/>
            <p:nvPr/>
          </p:nvSpPr>
          <p:spPr>
            <a:xfrm>
              <a:off x="5508275" y="826875"/>
              <a:ext cx="85075" cy="8507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835" y="0"/>
                  </a:moveTo>
                  <a:lnTo>
                    <a:pt x="0" y="1835"/>
                  </a:lnTo>
                  <a:lnTo>
                    <a:pt x="1568" y="3403"/>
                  </a:lnTo>
                  <a:lnTo>
                    <a:pt x="3403" y="156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129"/>
          <p:cNvGrpSpPr/>
          <p:nvPr/>
        </p:nvGrpSpPr>
        <p:grpSpPr>
          <a:xfrm>
            <a:off x="1642733" y="4003776"/>
            <a:ext cx="213103" cy="213103"/>
            <a:chOff x="2215075" y="3684750"/>
            <a:chExt cx="342775" cy="342775"/>
          </a:xfrm>
        </p:grpSpPr>
        <p:sp>
          <p:nvSpPr>
            <p:cNvPr id="4199" name="Google Shape;4199;p129"/>
            <p:cNvSpPr/>
            <p:nvPr/>
          </p:nvSpPr>
          <p:spPr>
            <a:xfrm>
              <a:off x="2254275" y="3723950"/>
              <a:ext cx="265225" cy="263550"/>
            </a:xfrm>
            <a:custGeom>
              <a:avLst/>
              <a:gdLst/>
              <a:ahLst/>
              <a:cxnLst/>
              <a:rect l="l" t="t" r="r" b="b"/>
              <a:pathLst>
                <a:path w="10609" h="10542" extrusionOk="0">
                  <a:moveTo>
                    <a:pt x="5305" y="2535"/>
                  </a:moveTo>
                  <a:cubicBezTo>
                    <a:pt x="6806" y="2535"/>
                    <a:pt x="8073" y="3770"/>
                    <a:pt x="8073" y="5304"/>
                  </a:cubicBezTo>
                  <a:cubicBezTo>
                    <a:pt x="8073" y="6805"/>
                    <a:pt x="6806" y="8039"/>
                    <a:pt x="5305" y="8039"/>
                  </a:cubicBezTo>
                  <a:cubicBezTo>
                    <a:pt x="3803" y="8039"/>
                    <a:pt x="2569" y="6805"/>
                    <a:pt x="2569" y="5304"/>
                  </a:cubicBezTo>
                  <a:cubicBezTo>
                    <a:pt x="2569" y="3803"/>
                    <a:pt x="3803" y="2535"/>
                    <a:pt x="5305" y="2535"/>
                  </a:cubicBezTo>
                  <a:close/>
                  <a:moveTo>
                    <a:pt x="5305" y="0"/>
                  </a:moveTo>
                  <a:cubicBezTo>
                    <a:pt x="2402" y="0"/>
                    <a:pt x="1" y="2335"/>
                    <a:pt x="1" y="5271"/>
                  </a:cubicBezTo>
                  <a:cubicBezTo>
                    <a:pt x="1" y="8173"/>
                    <a:pt x="2402" y="10541"/>
                    <a:pt x="5305" y="10541"/>
                  </a:cubicBezTo>
                  <a:cubicBezTo>
                    <a:pt x="8240" y="10541"/>
                    <a:pt x="10575" y="8173"/>
                    <a:pt x="10608" y="5271"/>
                  </a:cubicBezTo>
                  <a:cubicBezTo>
                    <a:pt x="10608" y="2369"/>
                    <a:pt x="8240" y="0"/>
                    <a:pt x="5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29"/>
            <p:cNvSpPr/>
            <p:nvPr/>
          </p:nvSpPr>
          <p:spPr>
            <a:xfrm>
              <a:off x="2354350" y="3684750"/>
              <a:ext cx="63400" cy="73400"/>
            </a:xfrm>
            <a:custGeom>
              <a:avLst/>
              <a:gdLst/>
              <a:ahLst/>
              <a:cxnLst/>
              <a:rect l="l" t="t" r="r" b="b"/>
              <a:pathLst>
                <a:path w="2536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2536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29"/>
            <p:cNvSpPr/>
            <p:nvPr/>
          </p:nvSpPr>
          <p:spPr>
            <a:xfrm>
              <a:off x="2354350" y="3953275"/>
              <a:ext cx="63400" cy="74250"/>
            </a:xfrm>
            <a:custGeom>
              <a:avLst/>
              <a:gdLst/>
              <a:ahLst/>
              <a:cxnLst/>
              <a:rect l="l" t="t" r="r" b="b"/>
              <a:pathLst>
                <a:path w="2536" h="2970" extrusionOk="0">
                  <a:moveTo>
                    <a:pt x="1" y="0"/>
                  </a:moveTo>
                  <a:lnTo>
                    <a:pt x="1" y="2969"/>
                  </a:lnTo>
                  <a:lnTo>
                    <a:pt x="2536" y="29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29"/>
            <p:cNvSpPr/>
            <p:nvPr/>
          </p:nvSpPr>
          <p:spPr>
            <a:xfrm>
              <a:off x="2215075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29"/>
            <p:cNvSpPr/>
            <p:nvPr/>
          </p:nvSpPr>
          <p:spPr>
            <a:xfrm>
              <a:off x="2483600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29"/>
            <p:cNvSpPr/>
            <p:nvPr/>
          </p:nvSpPr>
          <p:spPr>
            <a:xfrm>
              <a:off x="2242600" y="3712275"/>
              <a:ext cx="97600" cy="97575"/>
            </a:xfrm>
            <a:custGeom>
              <a:avLst/>
              <a:gdLst/>
              <a:ahLst/>
              <a:cxnLst/>
              <a:rect l="l" t="t" r="r" b="b"/>
              <a:pathLst>
                <a:path w="3904" h="3903" extrusionOk="0">
                  <a:moveTo>
                    <a:pt x="1802" y="0"/>
                  </a:moveTo>
                  <a:lnTo>
                    <a:pt x="1" y="1801"/>
                  </a:lnTo>
                  <a:lnTo>
                    <a:pt x="2102" y="3903"/>
                  </a:lnTo>
                  <a:lnTo>
                    <a:pt x="3904" y="21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29"/>
            <p:cNvSpPr/>
            <p:nvPr/>
          </p:nvSpPr>
          <p:spPr>
            <a:xfrm>
              <a:off x="2434400" y="3902400"/>
              <a:ext cx="96775" cy="97600"/>
            </a:xfrm>
            <a:custGeom>
              <a:avLst/>
              <a:gdLst/>
              <a:ahLst/>
              <a:cxnLst/>
              <a:rect l="l" t="t" r="r" b="b"/>
              <a:pathLst>
                <a:path w="3871" h="3904" extrusionOk="0">
                  <a:moveTo>
                    <a:pt x="1802" y="1"/>
                  </a:moveTo>
                  <a:lnTo>
                    <a:pt x="1" y="1802"/>
                  </a:lnTo>
                  <a:lnTo>
                    <a:pt x="2069" y="3903"/>
                  </a:lnTo>
                  <a:lnTo>
                    <a:pt x="3870" y="21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29"/>
            <p:cNvSpPr/>
            <p:nvPr/>
          </p:nvSpPr>
          <p:spPr>
            <a:xfrm>
              <a:off x="2243450" y="39032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2102" y="1"/>
                  </a:moveTo>
                  <a:lnTo>
                    <a:pt x="0" y="2069"/>
                  </a:lnTo>
                  <a:lnTo>
                    <a:pt x="1801" y="3870"/>
                  </a:lnTo>
                  <a:lnTo>
                    <a:pt x="3870" y="1769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29"/>
            <p:cNvSpPr/>
            <p:nvPr/>
          </p:nvSpPr>
          <p:spPr>
            <a:xfrm>
              <a:off x="2433575" y="3712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2102" y="0"/>
                  </a:moveTo>
                  <a:lnTo>
                    <a:pt x="1" y="2068"/>
                  </a:lnTo>
                  <a:lnTo>
                    <a:pt x="1802" y="3870"/>
                  </a:lnTo>
                  <a:lnTo>
                    <a:pt x="3870" y="180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8" name="Google Shape;4208;p129"/>
          <p:cNvGrpSpPr/>
          <p:nvPr/>
        </p:nvGrpSpPr>
        <p:grpSpPr>
          <a:xfrm>
            <a:off x="1350086" y="1253123"/>
            <a:ext cx="2909559" cy="3059943"/>
            <a:chOff x="1350086" y="1253123"/>
            <a:chExt cx="2909559" cy="3059943"/>
          </a:xfrm>
        </p:grpSpPr>
        <p:grpSp>
          <p:nvGrpSpPr>
            <p:cNvPr id="4209" name="Google Shape;4209;p129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4210" name="Google Shape;4210;p129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129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129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3" name="Google Shape;4213;p129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4214" name="Google Shape;4214;p129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29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29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29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29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9" name="Google Shape;4219;p129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4220" name="Google Shape;4220;p129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221" name="Google Shape;4221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22" name="Google Shape;4222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223" name="Google Shape;4223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4" name="Google Shape;4224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5" name="Google Shape;4225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226" name="Google Shape;4226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7" name="Google Shape;4227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28" name="Google Shape;4228;p129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229" name="Google Shape;4229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30" name="Google Shape;4230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231" name="Google Shape;4231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2" name="Google Shape;4232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3" name="Google Shape;4233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234" name="Google Shape;4234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5" name="Google Shape;4235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36" name="Google Shape;4236;p129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4237" name="Google Shape;4237;p129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29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29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29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41" name="Google Shape;4241;p129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4242" name="Google Shape;4242;p129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3" name="Google Shape;4243;p129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44" name="Google Shape;4244;p129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4245" name="Google Shape;4245;p129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4246" name="Google Shape;4246;p129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7" name="Google Shape;4247;p129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8" name="Google Shape;4248;p129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9" name="Google Shape;4249;p129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0" name="Google Shape;4250;p129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4251" name="Google Shape;4251;p129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2" name="Google Shape;4252;p129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3" name="Google Shape;4253;p129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4" name="Google Shape;4254;p129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55" name="Google Shape;4255;p129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4256" name="Google Shape;4256;p129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129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129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59" name="Google Shape;4259;p129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129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129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129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3" name="Google Shape;4263;p129"/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4264" name="Google Shape;4264;p129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129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129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129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129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9" name="Google Shape;4269;p129"/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4270" name="Google Shape;4270;p129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29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29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29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29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29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29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7" name="Google Shape;4277;p129"/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4278" name="Google Shape;4278;p129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29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29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1" name="Google Shape;4281;p129"/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4282" name="Google Shape;4282;p129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29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29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29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29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129"/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4288" name="Google Shape;4288;p129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29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29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129"/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4292" name="Google Shape;4292;p129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29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29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129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129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29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29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29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29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29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29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3" name="Google Shape;4303;p129"/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4304" name="Google Shape;4304;p129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29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29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29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29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29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0" name="Google Shape;4310;p129"/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4311" name="Google Shape;4311;p129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29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29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29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29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29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29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8" name="Google Shape;4318;p129"/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4319" name="Google Shape;4319;p129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29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1" name="Google Shape;4321;p129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4322" name="Google Shape;4322;p129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129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129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5385;p134">
            <a:extLst>
              <a:ext uri="{FF2B5EF4-FFF2-40B4-BE49-F238E27FC236}">
                <a16:creationId xmlns:a16="http://schemas.microsoft.com/office/drawing/2014/main" id="{E388D88A-5B7A-868F-7757-C69BADF75826}"/>
              </a:ext>
            </a:extLst>
          </p:cNvPr>
          <p:cNvGrpSpPr/>
          <p:nvPr/>
        </p:nvGrpSpPr>
        <p:grpSpPr>
          <a:xfrm>
            <a:off x="5891842" y="2652924"/>
            <a:ext cx="1522838" cy="1522971"/>
            <a:chOff x="6143918" y="2936990"/>
            <a:chExt cx="1522838" cy="1522971"/>
          </a:xfrm>
        </p:grpSpPr>
        <p:sp>
          <p:nvSpPr>
            <p:cNvPr id="5" name="Google Shape;5386;p134">
              <a:extLst>
                <a:ext uri="{FF2B5EF4-FFF2-40B4-BE49-F238E27FC236}">
                  <a16:creationId xmlns:a16="http://schemas.microsoft.com/office/drawing/2014/main" id="{B828514F-AB1B-157A-04F8-C5BB944DF65F}"/>
                </a:ext>
              </a:extLst>
            </p:cNvPr>
            <p:cNvSpPr/>
            <p:nvPr/>
          </p:nvSpPr>
          <p:spPr>
            <a:xfrm>
              <a:off x="6143918" y="2936990"/>
              <a:ext cx="1522838" cy="1522971"/>
            </a:xfrm>
            <a:custGeom>
              <a:avLst/>
              <a:gdLst/>
              <a:ahLst/>
              <a:cxnLst/>
              <a:rect l="l" t="t" r="r" b="b"/>
              <a:pathLst>
                <a:path w="45577" h="45581" extrusionOk="0">
                  <a:moveTo>
                    <a:pt x="22779" y="0"/>
                  </a:moveTo>
                  <a:cubicBezTo>
                    <a:pt x="10197" y="0"/>
                    <a:pt x="0" y="10201"/>
                    <a:pt x="0" y="22798"/>
                  </a:cubicBezTo>
                  <a:cubicBezTo>
                    <a:pt x="0" y="35380"/>
                    <a:pt x="10197" y="45581"/>
                    <a:pt x="22779" y="45581"/>
                  </a:cubicBezTo>
                  <a:cubicBezTo>
                    <a:pt x="35381" y="45581"/>
                    <a:pt x="45577" y="35380"/>
                    <a:pt x="45577" y="22798"/>
                  </a:cubicBezTo>
                  <a:cubicBezTo>
                    <a:pt x="45577" y="10201"/>
                    <a:pt x="35381" y="0"/>
                    <a:pt x="227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87;p134">
              <a:extLst>
                <a:ext uri="{FF2B5EF4-FFF2-40B4-BE49-F238E27FC236}">
                  <a16:creationId xmlns:a16="http://schemas.microsoft.com/office/drawing/2014/main" id="{6FF1A604-D6C9-6CF0-7DA8-B46B80735530}"/>
                </a:ext>
              </a:extLst>
            </p:cNvPr>
            <p:cNvSpPr/>
            <p:nvPr/>
          </p:nvSpPr>
          <p:spPr>
            <a:xfrm>
              <a:off x="6226013" y="3019253"/>
              <a:ext cx="1358649" cy="1358449"/>
            </a:xfrm>
            <a:custGeom>
              <a:avLst/>
              <a:gdLst/>
              <a:ahLst/>
              <a:cxnLst/>
              <a:rect l="l" t="t" r="r" b="b"/>
              <a:pathLst>
                <a:path w="40663" h="40657" extrusionOk="0">
                  <a:moveTo>
                    <a:pt x="20322" y="0"/>
                  </a:moveTo>
                  <a:cubicBezTo>
                    <a:pt x="9111" y="0"/>
                    <a:pt x="1" y="9106"/>
                    <a:pt x="1" y="20336"/>
                  </a:cubicBezTo>
                  <a:cubicBezTo>
                    <a:pt x="1" y="31551"/>
                    <a:pt x="9111" y="40657"/>
                    <a:pt x="20322" y="40657"/>
                  </a:cubicBezTo>
                  <a:cubicBezTo>
                    <a:pt x="31552" y="40657"/>
                    <a:pt x="40662" y="31551"/>
                    <a:pt x="40662" y="20336"/>
                  </a:cubicBezTo>
                  <a:cubicBezTo>
                    <a:pt x="40662" y="9106"/>
                    <a:pt x="31552" y="0"/>
                    <a:pt x="20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88;p134">
              <a:extLst>
                <a:ext uri="{FF2B5EF4-FFF2-40B4-BE49-F238E27FC236}">
                  <a16:creationId xmlns:a16="http://schemas.microsoft.com/office/drawing/2014/main" id="{FB0650F7-E955-05AA-F3BC-B64A0A0E29BB}"/>
                </a:ext>
              </a:extLst>
            </p:cNvPr>
            <p:cNvSpPr/>
            <p:nvPr/>
          </p:nvSpPr>
          <p:spPr>
            <a:xfrm>
              <a:off x="6397087" y="3190293"/>
              <a:ext cx="1016506" cy="1016372"/>
            </a:xfrm>
            <a:custGeom>
              <a:avLst/>
              <a:gdLst/>
              <a:ahLst/>
              <a:cxnLst/>
              <a:rect l="l" t="t" r="r" b="b"/>
              <a:pathLst>
                <a:path w="30423" h="30419" extrusionOk="0">
                  <a:moveTo>
                    <a:pt x="15202" y="1"/>
                  </a:moveTo>
                  <a:cubicBezTo>
                    <a:pt x="6806" y="1"/>
                    <a:pt x="1" y="6806"/>
                    <a:pt x="1" y="15217"/>
                  </a:cubicBezTo>
                  <a:cubicBezTo>
                    <a:pt x="1" y="23613"/>
                    <a:pt x="6806" y="30418"/>
                    <a:pt x="15202" y="30418"/>
                  </a:cubicBezTo>
                  <a:cubicBezTo>
                    <a:pt x="23617" y="30418"/>
                    <a:pt x="30423" y="23613"/>
                    <a:pt x="30423" y="15217"/>
                  </a:cubicBezTo>
                  <a:cubicBezTo>
                    <a:pt x="30423" y="6806"/>
                    <a:pt x="23617" y="1"/>
                    <a:pt x="15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9;p134">
              <a:extLst>
                <a:ext uri="{FF2B5EF4-FFF2-40B4-BE49-F238E27FC236}">
                  <a16:creationId xmlns:a16="http://schemas.microsoft.com/office/drawing/2014/main" id="{FDFB0D1C-75E9-3D31-B40D-BF6201A0DA65}"/>
                </a:ext>
              </a:extLst>
            </p:cNvPr>
            <p:cNvSpPr/>
            <p:nvPr/>
          </p:nvSpPr>
          <p:spPr>
            <a:xfrm>
              <a:off x="6545707" y="3339414"/>
              <a:ext cx="718634" cy="718768"/>
            </a:xfrm>
            <a:custGeom>
              <a:avLst/>
              <a:gdLst/>
              <a:ahLst/>
              <a:cxnLst/>
              <a:rect l="l" t="t" r="r" b="b"/>
              <a:pathLst>
                <a:path w="21508" h="21512" extrusionOk="0">
                  <a:moveTo>
                    <a:pt x="10754" y="0"/>
                  </a:moveTo>
                  <a:cubicBezTo>
                    <a:pt x="4820" y="0"/>
                    <a:pt x="1" y="4801"/>
                    <a:pt x="1" y="10754"/>
                  </a:cubicBezTo>
                  <a:cubicBezTo>
                    <a:pt x="1" y="16688"/>
                    <a:pt x="4820" y="21512"/>
                    <a:pt x="10754" y="21512"/>
                  </a:cubicBezTo>
                  <a:cubicBezTo>
                    <a:pt x="16707" y="21512"/>
                    <a:pt x="21508" y="16688"/>
                    <a:pt x="21508" y="10754"/>
                  </a:cubicBezTo>
                  <a:cubicBezTo>
                    <a:pt x="21508" y="4801"/>
                    <a:pt x="16707" y="0"/>
                    <a:pt x="10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90;p134">
              <a:extLst>
                <a:ext uri="{FF2B5EF4-FFF2-40B4-BE49-F238E27FC236}">
                  <a16:creationId xmlns:a16="http://schemas.microsoft.com/office/drawing/2014/main" id="{BE34B5EB-8912-C049-E6DF-880BFF0546CC}"/>
                </a:ext>
              </a:extLst>
            </p:cNvPr>
            <p:cNvSpPr/>
            <p:nvPr/>
          </p:nvSpPr>
          <p:spPr>
            <a:xfrm>
              <a:off x="6680961" y="3474034"/>
              <a:ext cx="448763" cy="448897"/>
            </a:xfrm>
            <a:custGeom>
              <a:avLst/>
              <a:gdLst/>
              <a:ahLst/>
              <a:cxnLst/>
              <a:rect l="l" t="t" r="r" b="b"/>
              <a:pathLst>
                <a:path w="13431" h="13435" extrusionOk="0">
                  <a:moveTo>
                    <a:pt x="6706" y="0"/>
                  </a:moveTo>
                  <a:cubicBezTo>
                    <a:pt x="2996" y="0"/>
                    <a:pt x="1" y="3015"/>
                    <a:pt x="1" y="6725"/>
                  </a:cubicBezTo>
                  <a:cubicBezTo>
                    <a:pt x="1" y="10439"/>
                    <a:pt x="2996" y="13435"/>
                    <a:pt x="6706" y="13435"/>
                  </a:cubicBezTo>
                  <a:cubicBezTo>
                    <a:pt x="10416" y="13435"/>
                    <a:pt x="13431" y="10439"/>
                    <a:pt x="13431" y="6725"/>
                  </a:cubicBezTo>
                  <a:cubicBezTo>
                    <a:pt x="13431" y="3015"/>
                    <a:pt x="10416" y="0"/>
                    <a:pt x="6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91;p134">
              <a:extLst>
                <a:ext uri="{FF2B5EF4-FFF2-40B4-BE49-F238E27FC236}">
                  <a16:creationId xmlns:a16="http://schemas.microsoft.com/office/drawing/2014/main" id="{B2914691-DEB4-3879-6197-9B173A8783E8}"/>
                </a:ext>
              </a:extLst>
            </p:cNvPr>
            <p:cNvSpPr/>
            <p:nvPr/>
          </p:nvSpPr>
          <p:spPr>
            <a:xfrm>
              <a:off x="6988559" y="3578081"/>
              <a:ext cx="226136" cy="226169"/>
            </a:xfrm>
            <a:custGeom>
              <a:avLst/>
              <a:gdLst/>
              <a:ahLst/>
              <a:cxnLst/>
              <a:rect l="l" t="t" r="r" b="b"/>
              <a:pathLst>
                <a:path w="6768" h="6769" extrusionOk="0">
                  <a:moveTo>
                    <a:pt x="3372" y="1"/>
                  </a:moveTo>
                  <a:cubicBezTo>
                    <a:pt x="1510" y="1"/>
                    <a:pt x="0" y="1529"/>
                    <a:pt x="0" y="3396"/>
                  </a:cubicBezTo>
                  <a:cubicBezTo>
                    <a:pt x="0" y="5258"/>
                    <a:pt x="1510" y="6768"/>
                    <a:pt x="3372" y="6768"/>
                  </a:cubicBezTo>
                  <a:cubicBezTo>
                    <a:pt x="5239" y="6768"/>
                    <a:pt x="6768" y="5258"/>
                    <a:pt x="6768" y="3396"/>
                  </a:cubicBezTo>
                  <a:cubicBezTo>
                    <a:pt x="6768" y="1529"/>
                    <a:pt x="5239" y="1"/>
                    <a:pt x="3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2;p134">
              <a:extLst>
                <a:ext uri="{FF2B5EF4-FFF2-40B4-BE49-F238E27FC236}">
                  <a16:creationId xmlns:a16="http://schemas.microsoft.com/office/drawing/2014/main" id="{79BF337A-A1C2-7A2C-9049-E514FA813270}"/>
                </a:ext>
              </a:extLst>
            </p:cNvPr>
            <p:cNvSpPr/>
            <p:nvPr/>
          </p:nvSpPr>
          <p:spPr>
            <a:xfrm>
              <a:off x="6509129" y="3369984"/>
              <a:ext cx="226135" cy="226169"/>
            </a:xfrm>
            <a:custGeom>
              <a:avLst/>
              <a:gdLst/>
              <a:ahLst/>
              <a:cxnLst/>
              <a:rect l="l" t="t" r="r" b="b"/>
              <a:pathLst>
                <a:path w="6768" h="6769" extrusionOk="0">
                  <a:moveTo>
                    <a:pt x="3391" y="1"/>
                  </a:moveTo>
                  <a:cubicBezTo>
                    <a:pt x="1529" y="1"/>
                    <a:pt x="0" y="1529"/>
                    <a:pt x="0" y="3396"/>
                  </a:cubicBezTo>
                  <a:cubicBezTo>
                    <a:pt x="0" y="5258"/>
                    <a:pt x="1529" y="6768"/>
                    <a:pt x="3391" y="6768"/>
                  </a:cubicBezTo>
                  <a:cubicBezTo>
                    <a:pt x="5258" y="6768"/>
                    <a:pt x="6767" y="5258"/>
                    <a:pt x="6767" y="3396"/>
                  </a:cubicBezTo>
                  <a:cubicBezTo>
                    <a:pt x="6767" y="1529"/>
                    <a:pt x="5258" y="1"/>
                    <a:pt x="3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3;p134">
              <a:extLst>
                <a:ext uri="{FF2B5EF4-FFF2-40B4-BE49-F238E27FC236}">
                  <a16:creationId xmlns:a16="http://schemas.microsoft.com/office/drawing/2014/main" id="{898C4C54-E9B4-35C1-3875-8E8938FAF73D}"/>
                </a:ext>
              </a:extLst>
            </p:cNvPr>
            <p:cNvSpPr/>
            <p:nvPr/>
          </p:nvSpPr>
          <p:spPr>
            <a:xfrm>
              <a:off x="6509120" y="3999784"/>
              <a:ext cx="226135" cy="226135"/>
            </a:xfrm>
            <a:custGeom>
              <a:avLst/>
              <a:gdLst/>
              <a:ahLst/>
              <a:cxnLst/>
              <a:rect l="l" t="t" r="r" b="b"/>
              <a:pathLst>
                <a:path w="6768" h="6768" extrusionOk="0">
                  <a:moveTo>
                    <a:pt x="3396" y="0"/>
                  </a:moveTo>
                  <a:cubicBezTo>
                    <a:pt x="1529" y="0"/>
                    <a:pt x="0" y="1529"/>
                    <a:pt x="0" y="3396"/>
                  </a:cubicBezTo>
                  <a:cubicBezTo>
                    <a:pt x="0" y="5258"/>
                    <a:pt x="1529" y="6767"/>
                    <a:pt x="3396" y="6767"/>
                  </a:cubicBezTo>
                  <a:cubicBezTo>
                    <a:pt x="5263" y="6767"/>
                    <a:pt x="6768" y="5258"/>
                    <a:pt x="6768" y="3396"/>
                  </a:cubicBezTo>
                  <a:cubicBezTo>
                    <a:pt x="6768" y="1529"/>
                    <a:pt x="5263" y="0"/>
                    <a:pt x="3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94;p134">
              <a:extLst>
                <a:ext uri="{FF2B5EF4-FFF2-40B4-BE49-F238E27FC236}">
                  <a16:creationId xmlns:a16="http://schemas.microsoft.com/office/drawing/2014/main" id="{43AC12A7-D943-FDCF-543B-AF5DCF167E5C}"/>
                </a:ext>
              </a:extLst>
            </p:cNvPr>
            <p:cNvSpPr/>
            <p:nvPr/>
          </p:nvSpPr>
          <p:spPr>
            <a:xfrm>
              <a:off x="7225956" y="3077491"/>
              <a:ext cx="226002" cy="226136"/>
            </a:xfrm>
            <a:custGeom>
              <a:avLst/>
              <a:gdLst/>
              <a:ahLst/>
              <a:cxnLst/>
              <a:rect l="l" t="t" r="r" b="b"/>
              <a:pathLst>
                <a:path w="6764" h="6768" extrusionOk="0">
                  <a:moveTo>
                    <a:pt x="3392" y="0"/>
                  </a:moveTo>
                  <a:cubicBezTo>
                    <a:pt x="1525" y="0"/>
                    <a:pt x="1" y="1510"/>
                    <a:pt x="1" y="3396"/>
                  </a:cubicBezTo>
                  <a:cubicBezTo>
                    <a:pt x="1" y="5258"/>
                    <a:pt x="1525" y="6768"/>
                    <a:pt x="3392" y="6768"/>
                  </a:cubicBezTo>
                  <a:cubicBezTo>
                    <a:pt x="5259" y="6768"/>
                    <a:pt x="6764" y="5258"/>
                    <a:pt x="6764" y="3396"/>
                  </a:cubicBezTo>
                  <a:cubicBezTo>
                    <a:pt x="6764" y="1510"/>
                    <a:pt x="5259" y="0"/>
                    <a:pt x="3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11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4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78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功能總覽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" name="Google Shape;9563;p146">
            <a:extLst>
              <a:ext uri="{FF2B5EF4-FFF2-40B4-BE49-F238E27FC236}">
                <a16:creationId xmlns:a16="http://schemas.microsoft.com/office/drawing/2014/main" id="{666B7DC9-C376-2BF6-A963-EED72D8695AC}"/>
              </a:ext>
            </a:extLst>
          </p:cNvPr>
          <p:cNvGrpSpPr/>
          <p:nvPr/>
        </p:nvGrpSpPr>
        <p:grpSpPr>
          <a:xfrm>
            <a:off x="4009387" y="3255776"/>
            <a:ext cx="1268207" cy="638939"/>
            <a:chOff x="3967651" y="3645904"/>
            <a:chExt cx="1479304" cy="745292"/>
          </a:xfrm>
        </p:grpSpPr>
        <p:grpSp>
          <p:nvGrpSpPr>
            <p:cNvPr id="5" name="Google Shape;9564;p146">
              <a:extLst>
                <a:ext uri="{FF2B5EF4-FFF2-40B4-BE49-F238E27FC236}">
                  <a16:creationId xmlns:a16="http://schemas.microsoft.com/office/drawing/2014/main" id="{D399E5B5-BBC4-0110-5474-F818B2B5DB0D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17" name="Google Shape;9565;p146">
                <a:extLst>
                  <a:ext uri="{FF2B5EF4-FFF2-40B4-BE49-F238E27FC236}">
                    <a16:creationId xmlns:a16="http://schemas.microsoft.com/office/drawing/2014/main" id="{2B63B231-EA40-4BA6-9577-518F517F2FC6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24" name="Google Shape;9566;p146">
                  <a:extLst>
                    <a:ext uri="{FF2B5EF4-FFF2-40B4-BE49-F238E27FC236}">
                      <a16:creationId xmlns:a16="http://schemas.microsoft.com/office/drawing/2014/main" id="{96A97E46-D964-980E-1163-698E06D13E31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567;p146">
                  <a:extLst>
                    <a:ext uri="{FF2B5EF4-FFF2-40B4-BE49-F238E27FC236}">
                      <a16:creationId xmlns:a16="http://schemas.microsoft.com/office/drawing/2014/main" id="{7E1F028A-3B3C-AB0F-7206-E8B044F55874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9568;p146">
                <a:extLst>
                  <a:ext uri="{FF2B5EF4-FFF2-40B4-BE49-F238E27FC236}">
                    <a16:creationId xmlns:a16="http://schemas.microsoft.com/office/drawing/2014/main" id="{D77F5EC7-6CA3-8DC3-88E2-F3730827D427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22" name="Google Shape;9569;p146">
                  <a:extLst>
                    <a:ext uri="{FF2B5EF4-FFF2-40B4-BE49-F238E27FC236}">
                      <a16:creationId xmlns:a16="http://schemas.microsoft.com/office/drawing/2014/main" id="{4E514380-EC8D-9483-B67E-F0C3447C59AE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570;p146">
                  <a:extLst>
                    <a:ext uri="{FF2B5EF4-FFF2-40B4-BE49-F238E27FC236}">
                      <a16:creationId xmlns:a16="http://schemas.microsoft.com/office/drawing/2014/main" id="{5444E801-1482-D894-DA74-71E4DF7F1D1E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9571;p146">
                <a:extLst>
                  <a:ext uri="{FF2B5EF4-FFF2-40B4-BE49-F238E27FC236}">
                    <a16:creationId xmlns:a16="http://schemas.microsoft.com/office/drawing/2014/main" id="{90CE21B1-0CB5-9AE3-8C7E-911C6B03F806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20" name="Google Shape;9572;p146">
                  <a:extLst>
                    <a:ext uri="{FF2B5EF4-FFF2-40B4-BE49-F238E27FC236}">
                      <a16:creationId xmlns:a16="http://schemas.microsoft.com/office/drawing/2014/main" id="{CFEBF7D8-54AD-B3FA-8F79-C3A97E4F8505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573;p146">
                  <a:extLst>
                    <a:ext uri="{FF2B5EF4-FFF2-40B4-BE49-F238E27FC236}">
                      <a16:creationId xmlns:a16="http://schemas.microsoft.com/office/drawing/2014/main" id="{4F14A228-B89F-A842-2AF5-0D1C50C59D45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9574;p146">
              <a:extLst>
                <a:ext uri="{FF2B5EF4-FFF2-40B4-BE49-F238E27FC236}">
                  <a16:creationId xmlns:a16="http://schemas.microsoft.com/office/drawing/2014/main" id="{1260B90A-0E17-5D39-EFC5-7E971DA5D0FE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" name="Google Shape;9575;p146">
                <a:extLst>
                  <a:ext uri="{FF2B5EF4-FFF2-40B4-BE49-F238E27FC236}">
                    <a16:creationId xmlns:a16="http://schemas.microsoft.com/office/drawing/2014/main" id="{0B2F6254-7C01-31E1-0EE8-B66798A8B61D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576;p146">
                <a:extLst>
                  <a:ext uri="{FF2B5EF4-FFF2-40B4-BE49-F238E27FC236}">
                    <a16:creationId xmlns:a16="http://schemas.microsoft.com/office/drawing/2014/main" id="{853CAFB0-942B-0A19-965F-E3C4C8563A9F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577;p146">
                <a:extLst>
                  <a:ext uri="{FF2B5EF4-FFF2-40B4-BE49-F238E27FC236}">
                    <a16:creationId xmlns:a16="http://schemas.microsoft.com/office/drawing/2014/main" id="{A0C92FD6-11A7-8E45-0735-F2704DF7DBCC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578;p146">
                <a:extLst>
                  <a:ext uri="{FF2B5EF4-FFF2-40B4-BE49-F238E27FC236}">
                    <a16:creationId xmlns:a16="http://schemas.microsoft.com/office/drawing/2014/main" id="{B0BE5879-D761-B6FC-7DCE-61359D4037A1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579;p146">
                <a:extLst>
                  <a:ext uri="{FF2B5EF4-FFF2-40B4-BE49-F238E27FC236}">
                    <a16:creationId xmlns:a16="http://schemas.microsoft.com/office/drawing/2014/main" id="{BB6EB9A8-C52F-5182-99B6-CB4F67B0F7A3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580;p146">
                <a:extLst>
                  <a:ext uri="{FF2B5EF4-FFF2-40B4-BE49-F238E27FC236}">
                    <a16:creationId xmlns:a16="http://schemas.microsoft.com/office/drawing/2014/main" id="{86274E3E-126B-6C5C-AEEE-00AEBB09C24A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581;p146">
                <a:extLst>
                  <a:ext uri="{FF2B5EF4-FFF2-40B4-BE49-F238E27FC236}">
                    <a16:creationId xmlns:a16="http://schemas.microsoft.com/office/drawing/2014/main" id="{8FE0B245-7056-FE07-A6A1-38234B0BC17D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582;p146">
                <a:extLst>
                  <a:ext uri="{FF2B5EF4-FFF2-40B4-BE49-F238E27FC236}">
                    <a16:creationId xmlns:a16="http://schemas.microsoft.com/office/drawing/2014/main" id="{7C64CFA1-4F5B-BEC0-ECE4-C833752BBE64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583;p146">
                <a:extLst>
                  <a:ext uri="{FF2B5EF4-FFF2-40B4-BE49-F238E27FC236}">
                    <a16:creationId xmlns:a16="http://schemas.microsoft.com/office/drawing/2014/main" id="{83DB3392-04AE-62ED-61A2-998B450E59B1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584;p146">
                <a:extLst>
                  <a:ext uri="{FF2B5EF4-FFF2-40B4-BE49-F238E27FC236}">
                    <a16:creationId xmlns:a16="http://schemas.microsoft.com/office/drawing/2014/main" id="{96F65B64-4E80-9ED4-F0B1-C27DCB36466C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1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92"/>
          <p:cNvSpPr/>
          <p:nvPr/>
        </p:nvSpPr>
        <p:spPr>
          <a:xfrm>
            <a:off x="8055625" y="3820025"/>
            <a:ext cx="175718" cy="1753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92"/>
          <p:cNvSpPr/>
          <p:nvPr/>
        </p:nvSpPr>
        <p:spPr>
          <a:xfrm>
            <a:off x="761550" y="420692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92"/>
          <p:cNvSpPr/>
          <p:nvPr/>
        </p:nvSpPr>
        <p:spPr>
          <a:xfrm>
            <a:off x="1089937" y="1708725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92"/>
          <p:cNvSpPr/>
          <p:nvPr/>
        </p:nvSpPr>
        <p:spPr>
          <a:xfrm>
            <a:off x="1089937" y="3040225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92"/>
          <p:cNvSpPr/>
          <p:nvPr/>
        </p:nvSpPr>
        <p:spPr>
          <a:xfrm>
            <a:off x="6102512" y="1708725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92"/>
          <p:cNvSpPr/>
          <p:nvPr/>
        </p:nvSpPr>
        <p:spPr>
          <a:xfrm>
            <a:off x="6102512" y="3040225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92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功能總覽</a:t>
            </a:r>
            <a:endParaRPr dirty="0"/>
          </a:p>
        </p:txBody>
      </p:sp>
      <p:sp>
        <p:nvSpPr>
          <p:cNvPr id="2155" name="Google Shape;2155;p92"/>
          <p:cNvSpPr txBox="1"/>
          <p:nvPr/>
        </p:nvSpPr>
        <p:spPr>
          <a:xfrm>
            <a:off x="1271354" y="1708725"/>
            <a:ext cx="1593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球員數據</a:t>
            </a:r>
            <a:endParaRPr sz="18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57" name="Google Shape;2157;p92"/>
          <p:cNvSpPr txBox="1"/>
          <p:nvPr/>
        </p:nvSpPr>
        <p:spPr>
          <a:xfrm>
            <a:off x="1335775" y="3040225"/>
            <a:ext cx="14607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球員列表</a:t>
            </a:r>
            <a:endParaRPr sz="18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59" name="Google Shape;2159;p92"/>
          <p:cNvSpPr txBox="1"/>
          <p:nvPr/>
        </p:nvSpPr>
        <p:spPr>
          <a:xfrm>
            <a:off x="6348350" y="1708725"/>
            <a:ext cx="14607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外部網站</a:t>
            </a:r>
            <a:endParaRPr sz="1800" b="1" dirty="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61" name="Google Shape;2161;p92"/>
          <p:cNvSpPr txBox="1"/>
          <p:nvPr/>
        </p:nvSpPr>
        <p:spPr>
          <a:xfrm>
            <a:off x="6348350" y="3040225"/>
            <a:ext cx="14607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訓練紀錄</a:t>
            </a:r>
          </a:p>
        </p:txBody>
      </p:sp>
      <p:grpSp>
        <p:nvGrpSpPr>
          <p:cNvPr id="2163" name="Google Shape;2163;p92"/>
          <p:cNvGrpSpPr/>
          <p:nvPr/>
        </p:nvGrpSpPr>
        <p:grpSpPr>
          <a:xfrm>
            <a:off x="3842038" y="1418445"/>
            <a:ext cx="1460701" cy="2954571"/>
            <a:chOff x="3842038" y="1418445"/>
            <a:chExt cx="1460701" cy="2954571"/>
          </a:xfrm>
        </p:grpSpPr>
        <p:sp>
          <p:nvSpPr>
            <p:cNvPr id="2164" name="Google Shape;2164;p92"/>
            <p:cNvSpPr/>
            <p:nvPr/>
          </p:nvSpPr>
          <p:spPr>
            <a:xfrm>
              <a:off x="3842038" y="1418445"/>
              <a:ext cx="1460701" cy="2954571"/>
            </a:xfrm>
            <a:custGeom>
              <a:avLst/>
              <a:gdLst/>
              <a:ahLst/>
              <a:cxnLst/>
              <a:rect l="l" t="t" r="r" b="b"/>
              <a:pathLst>
                <a:path w="50732" h="102616" extrusionOk="0">
                  <a:moveTo>
                    <a:pt x="5715" y="0"/>
                  </a:moveTo>
                  <a:cubicBezTo>
                    <a:pt x="2554" y="0"/>
                    <a:pt x="1" y="2554"/>
                    <a:pt x="1" y="5684"/>
                  </a:cubicBezTo>
                  <a:lnTo>
                    <a:pt x="1" y="96932"/>
                  </a:lnTo>
                  <a:cubicBezTo>
                    <a:pt x="1" y="100063"/>
                    <a:pt x="2554" y="102616"/>
                    <a:pt x="5715" y="102616"/>
                  </a:cubicBezTo>
                  <a:lnTo>
                    <a:pt x="45047" y="102616"/>
                  </a:lnTo>
                  <a:cubicBezTo>
                    <a:pt x="48178" y="102616"/>
                    <a:pt x="50731" y="100063"/>
                    <a:pt x="50731" y="96932"/>
                  </a:cubicBezTo>
                  <a:lnTo>
                    <a:pt x="50731" y="5684"/>
                  </a:lnTo>
                  <a:cubicBezTo>
                    <a:pt x="50731" y="2554"/>
                    <a:pt x="48178" y="0"/>
                    <a:pt x="45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2"/>
            <p:cNvSpPr/>
            <p:nvPr/>
          </p:nvSpPr>
          <p:spPr>
            <a:xfrm>
              <a:off x="3872255" y="2339329"/>
              <a:ext cx="1400294" cy="1993468"/>
            </a:xfrm>
            <a:custGeom>
              <a:avLst/>
              <a:gdLst/>
              <a:ahLst/>
              <a:cxnLst/>
              <a:rect l="l" t="t" r="r" b="b"/>
              <a:pathLst>
                <a:path w="48634" h="46384" extrusionOk="0">
                  <a:moveTo>
                    <a:pt x="0" y="0"/>
                  </a:moveTo>
                  <a:lnTo>
                    <a:pt x="0" y="41429"/>
                  </a:lnTo>
                  <a:cubicBezTo>
                    <a:pt x="0" y="44165"/>
                    <a:pt x="2219" y="46384"/>
                    <a:pt x="4955" y="46384"/>
                  </a:cubicBezTo>
                  <a:lnTo>
                    <a:pt x="43709" y="46384"/>
                  </a:lnTo>
                  <a:cubicBezTo>
                    <a:pt x="46415" y="46384"/>
                    <a:pt x="48634" y="44165"/>
                    <a:pt x="48634" y="41429"/>
                  </a:cubicBezTo>
                  <a:lnTo>
                    <a:pt x="4863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2"/>
            <p:cNvSpPr/>
            <p:nvPr/>
          </p:nvSpPr>
          <p:spPr>
            <a:xfrm>
              <a:off x="3872242" y="1459590"/>
              <a:ext cx="1400294" cy="207421"/>
            </a:xfrm>
            <a:custGeom>
              <a:avLst/>
              <a:gdLst/>
              <a:ahLst/>
              <a:cxnLst/>
              <a:rect l="l" t="t" r="r" b="b"/>
              <a:pathLst>
                <a:path w="48634" h="7204" extrusionOk="0">
                  <a:moveTo>
                    <a:pt x="4955" y="0"/>
                  </a:moveTo>
                  <a:cubicBezTo>
                    <a:pt x="2219" y="0"/>
                    <a:pt x="0" y="2219"/>
                    <a:pt x="0" y="4954"/>
                  </a:cubicBezTo>
                  <a:lnTo>
                    <a:pt x="0" y="7204"/>
                  </a:lnTo>
                  <a:lnTo>
                    <a:pt x="48634" y="7204"/>
                  </a:lnTo>
                  <a:lnTo>
                    <a:pt x="48634" y="4954"/>
                  </a:lnTo>
                  <a:cubicBezTo>
                    <a:pt x="48634" y="2219"/>
                    <a:pt x="46415" y="0"/>
                    <a:pt x="43709" y="0"/>
                  </a:cubicBezTo>
                  <a:lnTo>
                    <a:pt x="26718" y="0"/>
                  </a:lnTo>
                  <a:cubicBezTo>
                    <a:pt x="25989" y="0"/>
                    <a:pt x="25381" y="456"/>
                    <a:pt x="25168" y="1125"/>
                  </a:cubicBezTo>
                  <a:cubicBezTo>
                    <a:pt x="25047" y="1459"/>
                    <a:pt x="24712" y="1702"/>
                    <a:pt x="24317" y="1702"/>
                  </a:cubicBezTo>
                  <a:cubicBezTo>
                    <a:pt x="23952" y="1702"/>
                    <a:pt x="23588" y="1489"/>
                    <a:pt x="23496" y="1125"/>
                  </a:cubicBezTo>
                  <a:cubicBezTo>
                    <a:pt x="23253" y="426"/>
                    <a:pt x="22615" y="0"/>
                    <a:pt x="2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7" name="Google Shape;2167;p92"/>
            <p:cNvGrpSpPr/>
            <p:nvPr/>
          </p:nvGrpSpPr>
          <p:grpSpPr>
            <a:xfrm>
              <a:off x="3872255" y="1665227"/>
              <a:ext cx="1400294" cy="674102"/>
              <a:chOff x="3871800" y="1665227"/>
              <a:chExt cx="1400294" cy="674102"/>
            </a:xfrm>
          </p:grpSpPr>
          <p:sp>
            <p:nvSpPr>
              <p:cNvPr id="2168" name="Google Shape;2168;p92"/>
              <p:cNvSpPr/>
              <p:nvPr/>
            </p:nvSpPr>
            <p:spPr>
              <a:xfrm>
                <a:off x="3871800" y="1665227"/>
                <a:ext cx="1400294" cy="674102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92"/>
              <p:cNvSpPr/>
              <p:nvPr/>
            </p:nvSpPr>
            <p:spPr>
              <a:xfrm>
                <a:off x="3983904" y="1784897"/>
                <a:ext cx="338622" cy="338113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92"/>
              <p:cNvSpPr/>
              <p:nvPr/>
            </p:nvSpPr>
            <p:spPr>
              <a:xfrm>
                <a:off x="4086786" y="1833084"/>
                <a:ext cx="133362" cy="121204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92"/>
              <p:cNvSpPr/>
              <p:nvPr/>
            </p:nvSpPr>
            <p:spPr>
              <a:xfrm>
                <a:off x="4037349" y="1979667"/>
                <a:ext cx="232238" cy="132853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92"/>
              <p:cNvSpPr/>
              <p:nvPr/>
            </p:nvSpPr>
            <p:spPr>
              <a:xfrm>
                <a:off x="4461224" y="1883910"/>
                <a:ext cx="468224" cy="39417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92"/>
              <p:cNvSpPr/>
              <p:nvPr/>
            </p:nvSpPr>
            <p:spPr>
              <a:xfrm>
                <a:off x="4461224" y="1983678"/>
                <a:ext cx="280093" cy="4031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4" name="Google Shape;2174;p92"/>
            <p:cNvGrpSpPr/>
            <p:nvPr/>
          </p:nvGrpSpPr>
          <p:grpSpPr>
            <a:xfrm>
              <a:off x="3947224" y="2450182"/>
              <a:ext cx="1250356" cy="572711"/>
              <a:chOff x="3946638" y="2450182"/>
              <a:chExt cx="1250356" cy="572711"/>
            </a:xfrm>
          </p:grpSpPr>
          <p:grpSp>
            <p:nvGrpSpPr>
              <p:cNvPr id="2175" name="Google Shape;2175;p92"/>
              <p:cNvGrpSpPr/>
              <p:nvPr/>
            </p:nvGrpSpPr>
            <p:grpSpPr>
              <a:xfrm>
                <a:off x="3946638" y="2450182"/>
                <a:ext cx="572731" cy="572711"/>
                <a:chOff x="3169259" y="4128125"/>
                <a:chExt cx="468223" cy="468207"/>
              </a:xfrm>
            </p:grpSpPr>
            <p:sp>
              <p:nvSpPr>
                <p:cNvPr id="2176" name="Google Shape;2176;p92"/>
                <p:cNvSpPr/>
                <p:nvPr/>
              </p:nvSpPr>
              <p:spPr>
                <a:xfrm>
                  <a:off x="3169259" y="4128125"/>
                  <a:ext cx="468223" cy="468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0" h="28299" extrusionOk="0">
                      <a:moveTo>
                        <a:pt x="25260" y="28298"/>
                      </a:moveTo>
                      <a:lnTo>
                        <a:pt x="3040" y="28298"/>
                      </a:lnTo>
                      <a:cubicBezTo>
                        <a:pt x="1369" y="28298"/>
                        <a:pt x="1" y="26931"/>
                        <a:pt x="1" y="25259"/>
                      </a:cubicBezTo>
                      <a:lnTo>
                        <a:pt x="1" y="3040"/>
                      </a:lnTo>
                      <a:cubicBezTo>
                        <a:pt x="1" y="1368"/>
                        <a:pt x="1369" y="0"/>
                        <a:pt x="3040" y="0"/>
                      </a:cubicBezTo>
                      <a:lnTo>
                        <a:pt x="25260" y="0"/>
                      </a:lnTo>
                      <a:cubicBezTo>
                        <a:pt x="26931" y="0"/>
                        <a:pt x="28299" y="1368"/>
                        <a:pt x="28299" y="3040"/>
                      </a:cubicBezTo>
                      <a:lnTo>
                        <a:pt x="28299" y="25259"/>
                      </a:lnTo>
                      <a:cubicBezTo>
                        <a:pt x="28299" y="26931"/>
                        <a:pt x="26931" y="28298"/>
                        <a:pt x="25260" y="2829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77" name="Google Shape;2177;p92"/>
                <p:cNvGrpSpPr/>
                <p:nvPr/>
              </p:nvGrpSpPr>
              <p:grpSpPr>
                <a:xfrm rot="10800000">
                  <a:off x="3197403" y="4206377"/>
                  <a:ext cx="416424" cy="228450"/>
                  <a:chOff x="5092913" y="4207125"/>
                  <a:chExt cx="779675" cy="189224"/>
                </a:xfrm>
              </p:grpSpPr>
              <p:sp>
                <p:nvSpPr>
                  <p:cNvPr id="2178" name="Google Shape;2178;p92"/>
                  <p:cNvSpPr/>
                  <p:nvPr/>
                </p:nvSpPr>
                <p:spPr>
                  <a:xfrm>
                    <a:off x="5092913" y="4207125"/>
                    <a:ext cx="779675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9" name="Google Shape;2179;p92"/>
                  <p:cNvSpPr/>
                  <p:nvPr/>
                </p:nvSpPr>
                <p:spPr>
                  <a:xfrm>
                    <a:off x="5092913" y="4286900"/>
                    <a:ext cx="779675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1"/>
                        </a:moveTo>
                        <a:cubicBezTo>
                          <a:pt x="274" y="1"/>
                          <a:pt x="1" y="275"/>
                          <a:pt x="1" y="609"/>
                        </a:cubicBezTo>
                        <a:cubicBezTo>
                          <a:pt x="1" y="974"/>
                          <a:pt x="274" y="1217"/>
                          <a:pt x="609" y="1217"/>
                        </a:cubicBezTo>
                        <a:lnTo>
                          <a:pt x="30579" y="1217"/>
                        </a:lnTo>
                        <a:cubicBezTo>
                          <a:pt x="30913" y="1217"/>
                          <a:pt x="31187" y="913"/>
                          <a:pt x="31187" y="609"/>
                        </a:cubicBezTo>
                        <a:cubicBezTo>
                          <a:pt x="31187" y="275"/>
                          <a:pt x="30913" y="1"/>
                          <a:pt x="3057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0" name="Google Shape;2180;p92"/>
                  <p:cNvSpPr/>
                  <p:nvPr/>
                </p:nvSpPr>
                <p:spPr>
                  <a:xfrm>
                    <a:off x="5092919" y="4365952"/>
                    <a:ext cx="489052" cy="30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25" h="1216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42"/>
                          <a:pt x="274" y="1216"/>
                          <a:pt x="609" y="1216"/>
                        </a:cubicBezTo>
                        <a:lnTo>
                          <a:pt x="11217" y="1216"/>
                        </a:lnTo>
                        <a:cubicBezTo>
                          <a:pt x="11551" y="1216"/>
                          <a:pt x="11825" y="942"/>
                          <a:pt x="11825" y="608"/>
                        </a:cubicBezTo>
                        <a:cubicBezTo>
                          <a:pt x="11825" y="274"/>
                          <a:pt x="11551" y="0"/>
                          <a:pt x="1121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81" name="Google Shape;2181;p92"/>
                <p:cNvSpPr/>
                <p:nvPr/>
              </p:nvSpPr>
              <p:spPr>
                <a:xfrm rot="10800000">
                  <a:off x="3197236" y="4495710"/>
                  <a:ext cx="416424" cy="36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87" h="1217" extrusionOk="0">
                      <a:moveTo>
                        <a:pt x="609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73"/>
                        <a:pt x="274" y="1216"/>
                        <a:pt x="609" y="1216"/>
                      </a:cubicBezTo>
                      <a:lnTo>
                        <a:pt x="30579" y="1216"/>
                      </a:lnTo>
                      <a:cubicBezTo>
                        <a:pt x="30913" y="1216"/>
                        <a:pt x="31187" y="973"/>
                        <a:pt x="31187" y="608"/>
                      </a:cubicBezTo>
                      <a:cubicBezTo>
                        <a:pt x="31187" y="274"/>
                        <a:pt x="30913" y="0"/>
                        <a:pt x="305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92"/>
                <p:cNvSpPr/>
                <p:nvPr/>
              </p:nvSpPr>
              <p:spPr>
                <a:xfrm>
                  <a:off x="3205475" y="4163700"/>
                  <a:ext cx="122191" cy="121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3558" extrusionOk="0">
                      <a:moveTo>
                        <a:pt x="0" y="1"/>
                      </a:moveTo>
                      <a:lnTo>
                        <a:pt x="0" y="3557"/>
                      </a:lnTo>
                      <a:lnTo>
                        <a:pt x="3587" y="3557"/>
                      </a:lnTo>
                      <a:lnTo>
                        <a:pt x="35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E1E7"/>
                    </a:gs>
                    <a:gs pos="100000">
                      <a:srgbClr val="F7658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83" name="Google Shape;2183;p92"/>
              <p:cNvGrpSpPr/>
              <p:nvPr/>
            </p:nvGrpSpPr>
            <p:grpSpPr>
              <a:xfrm>
                <a:off x="4624263" y="2450182"/>
                <a:ext cx="572731" cy="572711"/>
                <a:chOff x="3169259" y="4128125"/>
                <a:chExt cx="468223" cy="468207"/>
              </a:xfrm>
            </p:grpSpPr>
            <p:sp>
              <p:nvSpPr>
                <p:cNvPr id="2184" name="Google Shape;2184;p92"/>
                <p:cNvSpPr/>
                <p:nvPr/>
              </p:nvSpPr>
              <p:spPr>
                <a:xfrm>
                  <a:off x="3169259" y="4128125"/>
                  <a:ext cx="468223" cy="468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0" h="28299" extrusionOk="0">
                      <a:moveTo>
                        <a:pt x="25260" y="28298"/>
                      </a:moveTo>
                      <a:lnTo>
                        <a:pt x="3040" y="28298"/>
                      </a:lnTo>
                      <a:cubicBezTo>
                        <a:pt x="1369" y="28298"/>
                        <a:pt x="1" y="26931"/>
                        <a:pt x="1" y="25259"/>
                      </a:cubicBezTo>
                      <a:lnTo>
                        <a:pt x="1" y="3040"/>
                      </a:lnTo>
                      <a:cubicBezTo>
                        <a:pt x="1" y="1368"/>
                        <a:pt x="1369" y="0"/>
                        <a:pt x="3040" y="0"/>
                      </a:cubicBezTo>
                      <a:lnTo>
                        <a:pt x="25260" y="0"/>
                      </a:lnTo>
                      <a:cubicBezTo>
                        <a:pt x="26931" y="0"/>
                        <a:pt x="28299" y="1368"/>
                        <a:pt x="28299" y="3040"/>
                      </a:cubicBezTo>
                      <a:lnTo>
                        <a:pt x="28299" y="25259"/>
                      </a:lnTo>
                      <a:cubicBezTo>
                        <a:pt x="28299" y="26931"/>
                        <a:pt x="26931" y="28298"/>
                        <a:pt x="25260" y="2829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85" name="Google Shape;2185;p92"/>
                <p:cNvGrpSpPr/>
                <p:nvPr/>
              </p:nvGrpSpPr>
              <p:grpSpPr>
                <a:xfrm rot="10800000">
                  <a:off x="3197403" y="4206377"/>
                  <a:ext cx="416424" cy="228450"/>
                  <a:chOff x="5092913" y="4207125"/>
                  <a:chExt cx="779675" cy="189224"/>
                </a:xfrm>
              </p:grpSpPr>
              <p:sp>
                <p:nvSpPr>
                  <p:cNvPr id="2186" name="Google Shape;2186;p92"/>
                  <p:cNvSpPr/>
                  <p:nvPr/>
                </p:nvSpPr>
                <p:spPr>
                  <a:xfrm>
                    <a:off x="5092913" y="4207125"/>
                    <a:ext cx="779675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7" name="Google Shape;2187;p92"/>
                  <p:cNvSpPr/>
                  <p:nvPr/>
                </p:nvSpPr>
                <p:spPr>
                  <a:xfrm>
                    <a:off x="5092913" y="4286900"/>
                    <a:ext cx="779675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1"/>
                        </a:moveTo>
                        <a:cubicBezTo>
                          <a:pt x="274" y="1"/>
                          <a:pt x="1" y="275"/>
                          <a:pt x="1" y="609"/>
                        </a:cubicBezTo>
                        <a:cubicBezTo>
                          <a:pt x="1" y="974"/>
                          <a:pt x="274" y="1217"/>
                          <a:pt x="609" y="1217"/>
                        </a:cubicBezTo>
                        <a:lnTo>
                          <a:pt x="30579" y="1217"/>
                        </a:lnTo>
                        <a:cubicBezTo>
                          <a:pt x="30913" y="1217"/>
                          <a:pt x="31187" y="913"/>
                          <a:pt x="31187" y="609"/>
                        </a:cubicBezTo>
                        <a:cubicBezTo>
                          <a:pt x="31187" y="275"/>
                          <a:pt x="30913" y="1"/>
                          <a:pt x="3057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8" name="Google Shape;2188;p92"/>
                  <p:cNvSpPr/>
                  <p:nvPr/>
                </p:nvSpPr>
                <p:spPr>
                  <a:xfrm>
                    <a:off x="5092919" y="4365952"/>
                    <a:ext cx="489052" cy="30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25" h="1216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42"/>
                          <a:pt x="274" y="1216"/>
                          <a:pt x="609" y="1216"/>
                        </a:cubicBezTo>
                        <a:lnTo>
                          <a:pt x="11217" y="1216"/>
                        </a:lnTo>
                        <a:cubicBezTo>
                          <a:pt x="11551" y="1216"/>
                          <a:pt x="11825" y="942"/>
                          <a:pt x="11825" y="608"/>
                        </a:cubicBezTo>
                        <a:cubicBezTo>
                          <a:pt x="11825" y="274"/>
                          <a:pt x="11551" y="0"/>
                          <a:pt x="1121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89" name="Google Shape;2189;p92"/>
                <p:cNvSpPr/>
                <p:nvPr/>
              </p:nvSpPr>
              <p:spPr>
                <a:xfrm rot="10800000">
                  <a:off x="3197236" y="4495710"/>
                  <a:ext cx="416424" cy="36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87" h="1217" extrusionOk="0">
                      <a:moveTo>
                        <a:pt x="609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73"/>
                        <a:pt x="274" y="1216"/>
                        <a:pt x="609" y="1216"/>
                      </a:cubicBezTo>
                      <a:lnTo>
                        <a:pt x="30579" y="1216"/>
                      </a:lnTo>
                      <a:cubicBezTo>
                        <a:pt x="30913" y="1216"/>
                        <a:pt x="31187" y="973"/>
                        <a:pt x="31187" y="608"/>
                      </a:cubicBezTo>
                      <a:cubicBezTo>
                        <a:pt x="31187" y="274"/>
                        <a:pt x="30913" y="0"/>
                        <a:pt x="305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9525" dir="5400000" algn="bl" rotWithShape="0">
                    <a:schemeClr val="dk1">
                      <a:alpha val="2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92"/>
                <p:cNvSpPr/>
                <p:nvPr/>
              </p:nvSpPr>
              <p:spPr>
                <a:xfrm>
                  <a:off x="3205475" y="4163700"/>
                  <a:ext cx="122191" cy="121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3558" extrusionOk="0">
                      <a:moveTo>
                        <a:pt x="0" y="1"/>
                      </a:moveTo>
                      <a:lnTo>
                        <a:pt x="0" y="3557"/>
                      </a:lnTo>
                      <a:lnTo>
                        <a:pt x="3587" y="3557"/>
                      </a:lnTo>
                      <a:lnTo>
                        <a:pt x="35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E1E7"/>
                    </a:gs>
                    <a:gs pos="100000">
                      <a:srgbClr val="F7658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91" name="Google Shape;2191;p92"/>
            <p:cNvGrpSpPr/>
            <p:nvPr/>
          </p:nvGrpSpPr>
          <p:grpSpPr>
            <a:xfrm>
              <a:off x="3940559" y="3072950"/>
              <a:ext cx="1263687" cy="691367"/>
              <a:chOff x="3933325" y="3072950"/>
              <a:chExt cx="1263687" cy="691367"/>
            </a:xfrm>
          </p:grpSpPr>
          <p:sp>
            <p:nvSpPr>
              <p:cNvPr id="2192" name="Google Shape;2192;p92"/>
              <p:cNvSpPr/>
              <p:nvPr/>
            </p:nvSpPr>
            <p:spPr>
              <a:xfrm>
                <a:off x="3933325" y="3072950"/>
                <a:ext cx="1263687" cy="691367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BEE9">
                      <a:alpha val="34509"/>
                    </a:srgbClr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92"/>
              <p:cNvSpPr/>
              <p:nvPr/>
            </p:nvSpPr>
            <p:spPr>
              <a:xfrm>
                <a:off x="3999600" y="3133752"/>
                <a:ext cx="1116558" cy="454457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92"/>
              <p:cNvSpPr/>
              <p:nvPr/>
            </p:nvSpPr>
            <p:spPr>
              <a:xfrm>
                <a:off x="3999630" y="3133752"/>
                <a:ext cx="1116558" cy="454457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92"/>
              <p:cNvSpPr/>
              <p:nvPr/>
            </p:nvSpPr>
            <p:spPr>
              <a:xfrm>
                <a:off x="4526038" y="3291562"/>
                <a:ext cx="95896" cy="11271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96" name="Google Shape;2196;p92"/>
              <p:cNvCxnSpPr/>
              <p:nvPr/>
            </p:nvCxnSpPr>
            <p:spPr>
              <a:xfrm>
                <a:off x="3999600" y="3655950"/>
                <a:ext cx="1116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</p:cxnSp>
          <p:cxnSp>
            <p:nvCxnSpPr>
              <p:cNvPr id="2197" name="Google Shape;2197;p92"/>
              <p:cNvCxnSpPr/>
              <p:nvPr/>
            </p:nvCxnSpPr>
            <p:spPr>
              <a:xfrm>
                <a:off x="3999600" y="3655950"/>
                <a:ext cx="3921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8" name="Google Shape;2198;p92"/>
              <p:cNvSpPr/>
              <p:nvPr/>
            </p:nvSpPr>
            <p:spPr>
              <a:xfrm>
                <a:off x="4352789" y="3621042"/>
                <a:ext cx="69833" cy="6983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9" name="Google Shape;2199;p92"/>
            <p:cNvGrpSpPr/>
            <p:nvPr/>
          </p:nvGrpSpPr>
          <p:grpSpPr>
            <a:xfrm>
              <a:off x="3941675" y="3805000"/>
              <a:ext cx="1261265" cy="278125"/>
              <a:chOff x="3941675" y="3805000"/>
              <a:chExt cx="1261265" cy="278125"/>
            </a:xfrm>
          </p:grpSpPr>
          <p:grpSp>
            <p:nvGrpSpPr>
              <p:cNvPr id="2200" name="Google Shape;2200;p92"/>
              <p:cNvGrpSpPr/>
              <p:nvPr/>
            </p:nvGrpSpPr>
            <p:grpSpPr>
              <a:xfrm>
                <a:off x="4603813" y="3813725"/>
                <a:ext cx="599127" cy="260675"/>
                <a:chOff x="3946650" y="3813725"/>
                <a:chExt cx="572724" cy="260675"/>
              </a:xfrm>
            </p:grpSpPr>
            <p:sp>
              <p:nvSpPr>
                <p:cNvPr id="2201" name="Google Shape;2201;p92"/>
                <p:cNvSpPr/>
                <p:nvPr/>
              </p:nvSpPr>
              <p:spPr>
                <a:xfrm>
                  <a:off x="3946650" y="3813725"/>
                  <a:ext cx="270247" cy="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7" h="1217" extrusionOk="0">
                      <a:moveTo>
                        <a:pt x="12098" y="1216"/>
                      </a:moveTo>
                      <a:lnTo>
                        <a:pt x="609" y="1216"/>
                      </a:lnTo>
                      <a:cubicBezTo>
                        <a:pt x="275" y="1216"/>
                        <a:pt x="1" y="943"/>
                        <a:pt x="1" y="608"/>
                      </a:cubicBezTo>
                      <a:lnTo>
                        <a:pt x="1" y="608"/>
                      </a:lnTo>
                      <a:cubicBezTo>
                        <a:pt x="1" y="244"/>
                        <a:pt x="275" y="1"/>
                        <a:pt x="609" y="1"/>
                      </a:cubicBezTo>
                      <a:lnTo>
                        <a:pt x="12098" y="1"/>
                      </a:lnTo>
                      <a:cubicBezTo>
                        <a:pt x="12433" y="1"/>
                        <a:pt x="12706" y="244"/>
                        <a:pt x="12706" y="608"/>
                      </a:cubicBezTo>
                      <a:lnTo>
                        <a:pt x="12706" y="608"/>
                      </a:lnTo>
                      <a:cubicBezTo>
                        <a:pt x="12737" y="943"/>
                        <a:pt x="12433" y="1216"/>
                        <a:pt x="12098" y="121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92"/>
                <p:cNvSpPr/>
                <p:nvPr/>
              </p:nvSpPr>
              <p:spPr>
                <a:xfrm>
                  <a:off x="3946650" y="3888200"/>
                  <a:ext cx="572724" cy="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217" extrusionOk="0">
                      <a:moveTo>
                        <a:pt x="26384" y="1216"/>
                      </a:moveTo>
                      <a:lnTo>
                        <a:pt x="609" y="1216"/>
                      </a:lnTo>
                      <a:cubicBezTo>
                        <a:pt x="275" y="1216"/>
                        <a:pt x="1" y="973"/>
                        <a:pt x="1" y="608"/>
                      </a:cubicBezTo>
                      <a:lnTo>
                        <a:pt x="1" y="608"/>
                      </a:lnTo>
                      <a:cubicBezTo>
                        <a:pt x="1" y="274"/>
                        <a:pt x="275" y="0"/>
                        <a:pt x="609" y="0"/>
                      </a:cubicBezTo>
                      <a:lnTo>
                        <a:pt x="26384" y="0"/>
                      </a:lnTo>
                      <a:cubicBezTo>
                        <a:pt x="26719" y="0"/>
                        <a:pt x="26992" y="274"/>
                        <a:pt x="26992" y="608"/>
                      </a:cubicBezTo>
                      <a:lnTo>
                        <a:pt x="26992" y="608"/>
                      </a:lnTo>
                      <a:cubicBezTo>
                        <a:pt x="26992" y="973"/>
                        <a:pt x="26719" y="1216"/>
                        <a:pt x="26384" y="121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92"/>
                <p:cNvSpPr/>
                <p:nvPr/>
              </p:nvSpPr>
              <p:spPr>
                <a:xfrm>
                  <a:off x="3946650" y="3967225"/>
                  <a:ext cx="572724" cy="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93" h="1217" extrusionOk="0">
                      <a:moveTo>
                        <a:pt x="26384" y="1216"/>
                      </a:moveTo>
                      <a:lnTo>
                        <a:pt x="609" y="1216"/>
                      </a:lnTo>
                      <a:cubicBezTo>
                        <a:pt x="275" y="1216"/>
                        <a:pt x="1" y="943"/>
                        <a:pt x="1" y="608"/>
                      </a:cubicBezTo>
                      <a:lnTo>
                        <a:pt x="1" y="608"/>
                      </a:lnTo>
                      <a:cubicBezTo>
                        <a:pt x="1" y="274"/>
                        <a:pt x="275" y="0"/>
                        <a:pt x="609" y="0"/>
                      </a:cubicBezTo>
                      <a:lnTo>
                        <a:pt x="26384" y="0"/>
                      </a:lnTo>
                      <a:cubicBezTo>
                        <a:pt x="26719" y="0"/>
                        <a:pt x="26992" y="274"/>
                        <a:pt x="26992" y="608"/>
                      </a:cubicBezTo>
                      <a:lnTo>
                        <a:pt x="26992" y="608"/>
                      </a:lnTo>
                      <a:cubicBezTo>
                        <a:pt x="26992" y="943"/>
                        <a:pt x="26719" y="1216"/>
                        <a:pt x="26384" y="121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92"/>
                <p:cNvSpPr/>
                <p:nvPr/>
              </p:nvSpPr>
              <p:spPr>
                <a:xfrm>
                  <a:off x="3946650" y="4043975"/>
                  <a:ext cx="495323" cy="3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5" h="1217" extrusionOk="0">
                      <a:moveTo>
                        <a:pt x="22676" y="1216"/>
                      </a:moveTo>
                      <a:lnTo>
                        <a:pt x="609" y="1216"/>
                      </a:lnTo>
                      <a:cubicBezTo>
                        <a:pt x="275" y="1216"/>
                        <a:pt x="1" y="973"/>
                        <a:pt x="1" y="608"/>
                      </a:cubicBezTo>
                      <a:lnTo>
                        <a:pt x="1" y="608"/>
                      </a:lnTo>
                      <a:cubicBezTo>
                        <a:pt x="1" y="274"/>
                        <a:pt x="275" y="0"/>
                        <a:pt x="609" y="0"/>
                      </a:cubicBezTo>
                      <a:lnTo>
                        <a:pt x="22676" y="0"/>
                      </a:lnTo>
                      <a:cubicBezTo>
                        <a:pt x="23011" y="0"/>
                        <a:pt x="23284" y="274"/>
                        <a:pt x="23284" y="608"/>
                      </a:cubicBezTo>
                      <a:lnTo>
                        <a:pt x="23284" y="608"/>
                      </a:lnTo>
                      <a:cubicBezTo>
                        <a:pt x="23345" y="943"/>
                        <a:pt x="23071" y="1216"/>
                        <a:pt x="22676" y="121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5" name="Google Shape;2205;p92"/>
              <p:cNvGrpSpPr/>
              <p:nvPr/>
            </p:nvGrpSpPr>
            <p:grpSpPr>
              <a:xfrm>
                <a:off x="3941675" y="3805000"/>
                <a:ext cx="599146" cy="278125"/>
                <a:chOff x="4597860" y="3805000"/>
                <a:chExt cx="599146" cy="278125"/>
              </a:xfrm>
            </p:grpSpPr>
            <p:sp>
              <p:nvSpPr>
                <p:cNvPr id="2206" name="Google Shape;2206;p92"/>
                <p:cNvSpPr/>
                <p:nvPr/>
              </p:nvSpPr>
              <p:spPr>
                <a:xfrm>
                  <a:off x="4597860" y="3805000"/>
                  <a:ext cx="258712" cy="2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5" h="11125" extrusionOk="0">
                      <a:moveTo>
                        <a:pt x="9301" y="11125"/>
                      </a:moveTo>
                      <a:lnTo>
                        <a:pt x="1824" y="11125"/>
                      </a:lnTo>
                      <a:cubicBezTo>
                        <a:pt x="821" y="11125"/>
                        <a:pt x="0" y="10335"/>
                        <a:pt x="0" y="9301"/>
                      </a:cubicBezTo>
                      <a:lnTo>
                        <a:pt x="0" y="1824"/>
                      </a:lnTo>
                      <a:cubicBezTo>
                        <a:pt x="0" y="821"/>
                        <a:pt x="790" y="0"/>
                        <a:pt x="1824" y="0"/>
                      </a:cubicBezTo>
                      <a:lnTo>
                        <a:pt x="9301" y="0"/>
                      </a:lnTo>
                      <a:cubicBezTo>
                        <a:pt x="10304" y="0"/>
                        <a:pt x="11125" y="790"/>
                        <a:pt x="11125" y="1824"/>
                      </a:cubicBezTo>
                      <a:lnTo>
                        <a:pt x="11125" y="9301"/>
                      </a:lnTo>
                      <a:cubicBezTo>
                        <a:pt x="11095" y="10335"/>
                        <a:pt x="10304" y="11125"/>
                        <a:pt x="9301" y="111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6BEE9">
                        <a:alpha val="34509"/>
                      </a:srgbClr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92"/>
                <p:cNvSpPr/>
                <p:nvPr/>
              </p:nvSpPr>
              <p:spPr>
                <a:xfrm>
                  <a:off x="4887389" y="3817900"/>
                  <a:ext cx="309617" cy="6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2494" extrusionOk="0">
                      <a:moveTo>
                        <a:pt x="12736" y="2493"/>
                      </a:moveTo>
                      <a:lnTo>
                        <a:pt x="547" y="2493"/>
                      </a:lnTo>
                      <a:cubicBezTo>
                        <a:pt x="243" y="2493"/>
                        <a:pt x="0" y="2250"/>
                        <a:pt x="0" y="1946"/>
                      </a:cubicBezTo>
                      <a:lnTo>
                        <a:pt x="0" y="548"/>
                      </a:lnTo>
                      <a:cubicBezTo>
                        <a:pt x="0" y="244"/>
                        <a:pt x="243" y="1"/>
                        <a:pt x="547" y="1"/>
                      </a:cubicBezTo>
                      <a:lnTo>
                        <a:pt x="12736" y="1"/>
                      </a:lnTo>
                      <a:cubicBezTo>
                        <a:pt x="13040" y="1"/>
                        <a:pt x="13253" y="244"/>
                        <a:pt x="13253" y="548"/>
                      </a:cubicBezTo>
                      <a:lnTo>
                        <a:pt x="13253" y="1946"/>
                      </a:lnTo>
                      <a:cubicBezTo>
                        <a:pt x="13313" y="2250"/>
                        <a:pt x="13040" y="2493"/>
                        <a:pt x="12736" y="249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92"/>
                <p:cNvSpPr/>
                <p:nvPr/>
              </p:nvSpPr>
              <p:spPr>
                <a:xfrm>
                  <a:off x="4887389" y="3933400"/>
                  <a:ext cx="309617" cy="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1065" extrusionOk="0">
                      <a:moveTo>
                        <a:pt x="12736" y="1065"/>
                      </a:moveTo>
                      <a:lnTo>
                        <a:pt x="547" y="1065"/>
                      </a:lnTo>
                      <a:cubicBezTo>
                        <a:pt x="243" y="1065"/>
                        <a:pt x="0" y="822"/>
                        <a:pt x="0" y="518"/>
                      </a:cubicBezTo>
                      <a:lnTo>
                        <a:pt x="0" y="518"/>
                      </a:lnTo>
                      <a:cubicBezTo>
                        <a:pt x="0" y="214"/>
                        <a:pt x="243" y="1"/>
                        <a:pt x="547" y="1"/>
                      </a:cubicBezTo>
                      <a:lnTo>
                        <a:pt x="12736" y="1"/>
                      </a:lnTo>
                      <a:cubicBezTo>
                        <a:pt x="13040" y="1"/>
                        <a:pt x="13253" y="214"/>
                        <a:pt x="13253" y="518"/>
                      </a:cubicBezTo>
                      <a:lnTo>
                        <a:pt x="13253" y="518"/>
                      </a:lnTo>
                      <a:cubicBezTo>
                        <a:pt x="13313" y="822"/>
                        <a:pt x="13040" y="1065"/>
                        <a:pt x="12736" y="106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92"/>
                <p:cNvSpPr/>
                <p:nvPr/>
              </p:nvSpPr>
              <p:spPr>
                <a:xfrm>
                  <a:off x="4888784" y="3990400"/>
                  <a:ext cx="252387" cy="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3" h="1065" extrusionOk="0">
                      <a:moveTo>
                        <a:pt x="10335" y="1065"/>
                      </a:moveTo>
                      <a:lnTo>
                        <a:pt x="518" y="1065"/>
                      </a:lnTo>
                      <a:cubicBezTo>
                        <a:pt x="214" y="1065"/>
                        <a:pt x="1" y="821"/>
                        <a:pt x="1" y="517"/>
                      </a:cubicBezTo>
                      <a:lnTo>
                        <a:pt x="1" y="517"/>
                      </a:lnTo>
                      <a:cubicBezTo>
                        <a:pt x="1" y="213"/>
                        <a:pt x="214" y="1"/>
                        <a:pt x="518" y="1"/>
                      </a:cubicBezTo>
                      <a:lnTo>
                        <a:pt x="10335" y="1"/>
                      </a:lnTo>
                      <a:cubicBezTo>
                        <a:pt x="10639" y="1"/>
                        <a:pt x="10852" y="213"/>
                        <a:pt x="10852" y="517"/>
                      </a:cubicBezTo>
                      <a:lnTo>
                        <a:pt x="10852" y="517"/>
                      </a:lnTo>
                      <a:cubicBezTo>
                        <a:pt x="10852" y="791"/>
                        <a:pt x="10639" y="1065"/>
                        <a:pt x="10335" y="106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10" name="Google Shape;2210;p92"/>
            <p:cNvGrpSpPr/>
            <p:nvPr/>
          </p:nvGrpSpPr>
          <p:grpSpPr>
            <a:xfrm>
              <a:off x="4209927" y="4123775"/>
              <a:ext cx="724950" cy="152000"/>
              <a:chOff x="4209938" y="4123775"/>
              <a:chExt cx="724950" cy="152000"/>
            </a:xfrm>
          </p:grpSpPr>
          <p:sp>
            <p:nvSpPr>
              <p:cNvPr id="2211" name="Google Shape;2211;p92"/>
              <p:cNvSpPr/>
              <p:nvPr/>
            </p:nvSpPr>
            <p:spPr>
              <a:xfrm>
                <a:off x="4494138" y="4123775"/>
                <a:ext cx="152750" cy="152000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6080" extrusionOk="0">
                    <a:moveTo>
                      <a:pt x="4955" y="6079"/>
                    </a:moveTo>
                    <a:lnTo>
                      <a:pt x="1095" y="6079"/>
                    </a:lnTo>
                    <a:cubicBezTo>
                      <a:pt x="487" y="6079"/>
                      <a:pt x="0" y="5593"/>
                      <a:pt x="0" y="4985"/>
                    </a:cubicBezTo>
                    <a:lnTo>
                      <a:pt x="0" y="1094"/>
                    </a:lnTo>
                    <a:cubicBezTo>
                      <a:pt x="0" y="486"/>
                      <a:pt x="487" y="0"/>
                      <a:pt x="1095" y="0"/>
                    </a:cubicBezTo>
                    <a:lnTo>
                      <a:pt x="4955" y="0"/>
                    </a:lnTo>
                    <a:cubicBezTo>
                      <a:pt x="5563" y="0"/>
                      <a:pt x="6079" y="486"/>
                      <a:pt x="6079" y="1094"/>
                    </a:cubicBezTo>
                    <a:lnTo>
                      <a:pt x="6079" y="4985"/>
                    </a:lnTo>
                    <a:cubicBezTo>
                      <a:pt x="6110" y="5593"/>
                      <a:pt x="5563" y="6079"/>
                      <a:pt x="4955" y="60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92"/>
              <p:cNvSpPr/>
              <p:nvPr/>
            </p:nvSpPr>
            <p:spPr>
              <a:xfrm>
                <a:off x="4886988" y="4164800"/>
                <a:ext cx="4790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192" extrusionOk="0">
                    <a:moveTo>
                      <a:pt x="487" y="3192"/>
                    </a:moveTo>
                    <a:cubicBezTo>
                      <a:pt x="426" y="3192"/>
                      <a:pt x="396" y="3131"/>
                      <a:pt x="305" y="3101"/>
                    </a:cubicBezTo>
                    <a:cubicBezTo>
                      <a:pt x="183" y="3010"/>
                      <a:pt x="183" y="2858"/>
                      <a:pt x="274" y="2736"/>
                    </a:cubicBezTo>
                    <a:lnTo>
                      <a:pt x="1308" y="1551"/>
                    </a:lnTo>
                    <a:lnTo>
                      <a:pt x="1308" y="1520"/>
                    </a:lnTo>
                    <a:lnTo>
                      <a:pt x="122" y="487"/>
                    </a:lnTo>
                    <a:cubicBezTo>
                      <a:pt x="1" y="365"/>
                      <a:pt x="1" y="213"/>
                      <a:pt x="62" y="92"/>
                    </a:cubicBezTo>
                    <a:cubicBezTo>
                      <a:pt x="183" y="0"/>
                      <a:pt x="335" y="0"/>
                      <a:pt x="457" y="61"/>
                    </a:cubicBezTo>
                    <a:lnTo>
                      <a:pt x="1642" y="1095"/>
                    </a:lnTo>
                    <a:cubicBezTo>
                      <a:pt x="1855" y="1277"/>
                      <a:pt x="1916" y="1672"/>
                      <a:pt x="1673" y="1885"/>
                    </a:cubicBezTo>
                    <a:lnTo>
                      <a:pt x="639" y="3070"/>
                    </a:lnTo>
                    <a:cubicBezTo>
                      <a:pt x="639" y="3162"/>
                      <a:pt x="578" y="3192"/>
                      <a:pt x="487" y="31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92"/>
              <p:cNvSpPr/>
              <p:nvPr/>
            </p:nvSpPr>
            <p:spPr>
              <a:xfrm>
                <a:off x="4209938" y="4164800"/>
                <a:ext cx="4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3192" extrusionOk="0">
                    <a:moveTo>
                      <a:pt x="1399" y="0"/>
                    </a:moveTo>
                    <a:cubicBezTo>
                      <a:pt x="1490" y="0"/>
                      <a:pt x="1520" y="31"/>
                      <a:pt x="1581" y="61"/>
                    </a:cubicBezTo>
                    <a:cubicBezTo>
                      <a:pt x="1702" y="183"/>
                      <a:pt x="1702" y="335"/>
                      <a:pt x="1642" y="456"/>
                    </a:cubicBezTo>
                    <a:lnTo>
                      <a:pt x="608" y="1642"/>
                    </a:lnTo>
                    <a:lnTo>
                      <a:pt x="608" y="1672"/>
                    </a:lnTo>
                    <a:lnTo>
                      <a:pt x="1794" y="2706"/>
                    </a:lnTo>
                    <a:cubicBezTo>
                      <a:pt x="1885" y="2797"/>
                      <a:pt x="1885" y="2949"/>
                      <a:pt x="1824" y="3070"/>
                    </a:cubicBezTo>
                    <a:cubicBezTo>
                      <a:pt x="1702" y="3192"/>
                      <a:pt x="1550" y="3192"/>
                      <a:pt x="1429" y="3101"/>
                    </a:cubicBezTo>
                    <a:lnTo>
                      <a:pt x="274" y="2098"/>
                    </a:lnTo>
                    <a:cubicBezTo>
                      <a:pt x="31" y="1885"/>
                      <a:pt x="0" y="1520"/>
                      <a:pt x="213" y="1277"/>
                    </a:cubicBezTo>
                    <a:lnTo>
                      <a:pt x="1247" y="122"/>
                    </a:lnTo>
                    <a:cubicBezTo>
                      <a:pt x="1277" y="31"/>
                      <a:pt x="1338" y="0"/>
                      <a:pt x="1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214" name="Google Shape;2214;p92"/>
          <p:cNvCxnSpPr>
            <a:stCxn id="2150" idx="3"/>
          </p:cNvCxnSpPr>
          <p:nvPr/>
        </p:nvCxnSpPr>
        <p:spPr>
          <a:xfrm>
            <a:off x="3042337" y="1877775"/>
            <a:ext cx="907200" cy="135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15" name="Google Shape;2215;p92"/>
          <p:cNvCxnSpPr>
            <a:stCxn id="2151" idx="3"/>
          </p:cNvCxnSpPr>
          <p:nvPr/>
        </p:nvCxnSpPr>
        <p:spPr>
          <a:xfrm>
            <a:off x="3042337" y="3209275"/>
            <a:ext cx="1004100" cy="249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16" name="Google Shape;2216;p92"/>
          <p:cNvCxnSpPr>
            <a:stCxn id="2152" idx="1"/>
          </p:cNvCxnSpPr>
          <p:nvPr/>
        </p:nvCxnSpPr>
        <p:spPr>
          <a:xfrm flipH="1">
            <a:off x="5175812" y="1877775"/>
            <a:ext cx="926700" cy="903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17" name="Google Shape;2217;p92"/>
          <p:cNvCxnSpPr/>
          <p:nvPr/>
        </p:nvCxnSpPr>
        <p:spPr>
          <a:xfrm flipH="1">
            <a:off x="4930412" y="3209275"/>
            <a:ext cx="1172100" cy="985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516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78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操作展示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" name="Google Shape;9563;p146">
            <a:extLst>
              <a:ext uri="{FF2B5EF4-FFF2-40B4-BE49-F238E27FC236}">
                <a16:creationId xmlns:a16="http://schemas.microsoft.com/office/drawing/2014/main" id="{70389060-80F2-6DA2-A00D-9B7F4AF1C15F}"/>
              </a:ext>
            </a:extLst>
          </p:cNvPr>
          <p:cNvGrpSpPr/>
          <p:nvPr/>
        </p:nvGrpSpPr>
        <p:grpSpPr>
          <a:xfrm>
            <a:off x="4009387" y="3255776"/>
            <a:ext cx="1268207" cy="638939"/>
            <a:chOff x="3967651" y="3645904"/>
            <a:chExt cx="1479304" cy="745292"/>
          </a:xfrm>
        </p:grpSpPr>
        <p:grpSp>
          <p:nvGrpSpPr>
            <p:cNvPr id="5" name="Google Shape;9564;p146">
              <a:extLst>
                <a:ext uri="{FF2B5EF4-FFF2-40B4-BE49-F238E27FC236}">
                  <a16:creationId xmlns:a16="http://schemas.microsoft.com/office/drawing/2014/main" id="{19692FEB-70BD-5DA6-6F8A-2909651CB730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17" name="Google Shape;9565;p146">
                <a:extLst>
                  <a:ext uri="{FF2B5EF4-FFF2-40B4-BE49-F238E27FC236}">
                    <a16:creationId xmlns:a16="http://schemas.microsoft.com/office/drawing/2014/main" id="{FB17F0AA-3703-E64B-CE40-615B2FE7B288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24" name="Google Shape;9566;p146">
                  <a:extLst>
                    <a:ext uri="{FF2B5EF4-FFF2-40B4-BE49-F238E27FC236}">
                      <a16:creationId xmlns:a16="http://schemas.microsoft.com/office/drawing/2014/main" id="{50EAC1BF-D4AB-1551-9105-AB40CA6F4107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567;p146">
                  <a:extLst>
                    <a:ext uri="{FF2B5EF4-FFF2-40B4-BE49-F238E27FC236}">
                      <a16:creationId xmlns:a16="http://schemas.microsoft.com/office/drawing/2014/main" id="{30860548-9BB3-6B01-387D-AA856A7E7302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9568;p146">
                <a:extLst>
                  <a:ext uri="{FF2B5EF4-FFF2-40B4-BE49-F238E27FC236}">
                    <a16:creationId xmlns:a16="http://schemas.microsoft.com/office/drawing/2014/main" id="{91DF342F-2264-49BD-55BA-515D788B28C5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22" name="Google Shape;9569;p146">
                  <a:extLst>
                    <a:ext uri="{FF2B5EF4-FFF2-40B4-BE49-F238E27FC236}">
                      <a16:creationId xmlns:a16="http://schemas.microsoft.com/office/drawing/2014/main" id="{EC419393-12C7-429C-65FB-FB4A32FBA3D3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570;p146">
                  <a:extLst>
                    <a:ext uri="{FF2B5EF4-FFF2-40B4-BE49-F238E27FC236}">
                      <a16:creationId xmlns:a16="http://schemas.microsoft.com/office/drawing/2014/main" id="{094DF766-256A-8359-96D1-0A6DCE7BFDCF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9571;p146">
                <a:extLst>
                  <a:ext uri="{FF2B5EF4-FFF2-40B4-BE49-F238E27FC236}">
                    <a16:creationId xmlns:a16="http://schemas.microsoft.com/office/drawing/2014/main" id="{64C35E57-6E3F-15E5-F45D-2C9D454FF7FC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20" name="Google Shape;9572;p146">
                  <a:extLst>
                    <a:ext uri="{FF2B5EF4-FFF2-40B4-BE49-F238E27FC236}">
                      <a16:creationId xmlns:a16="http://schemas.microsoft.com/office/drawing/2014/main" id="{ABE796D5-E589-05F6-37C7-9071EB0948EA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573;p146">
                  <a:extLst>
                    <a:ext uri="{FF2B5EF4-FFF2-40B4-BE49-F238E27FC236}">
                      <a16:creationId xmlns:a16="http://schemas.microsoft.com/office/drawing/2014/main" id="{71683E29-F276-92C5-028D-9F4CD3659506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9574;p146">
              <a:extLst>
                <a:ext uri="{FF2B5EF4-FFF2-40B4-BE49-F238E27FC236}">
                  <a16:creationId xmlns:a16="http://schemas.microsoft.com/office/drawing/2014/main" id="{2DE97BE2-CCB1-AAD1-49B8-8D4DF692F8BA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" name="Google Shape;9575;p146">
                <a:extLst>
                  <a:ext uri="{FF2B5EF4-FFF2-40B4-BE49-F238E27FC236}">
                    <a16:creationId xmlns:a16="http://schemas.microsoft.com/office/drawing/2014/main" id="{863A7A08-C0D8-0F62-D3BC-990D8C66EE00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576;p146">
                <a:extLst>
                  <a:ext uri="{FF2B5EF4-FFF2-40B4-BE49-F238E27FC236}">
                    <a16:creationId xmlns:a16="http://schemas.microsoft.com/office/drawing/2014/main" id="{4B3DD393-A72C-3777-1D38-30EABD0EC685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577;p146">
                <a:extLst>
                  <a:ext uri="{FF2B5EF4-FFF2-40B4-BE49-F238E27FC236}">
                    <a16:creationId xmlns:a16="http://schemas.microsoft.com/office/drawing/2014/main" id="{90523320-6FBB-F7CB-9985-361E64C7924D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578;p146">
                <a:extLst>
                  <a:ext uri="{FF2B5EF4-FFF2-40B4-BE49-F238E27FC236}">
                    <a16:creationId xmlns:a16="http://schemas.microsoft.com/office/drawing/2014/main" id="{97CF5155-4E77-5BD8-04FC-463838C04A01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579;p146">
                <a:extLst>
                  <a:ext uri="{FF2B5EF4-FFF2-40B4-BE49-F238E27FC236}">
                    <a16:creationId xmlns:a16="http://schemas.microsoft.com/office/drawing/2014/main" id="{757821EE-C7C6-A80C-A18A-9CE7170EF9E5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580;p146">
                <a:extLst>
                  <a:ext uri="{FF2B5EF4-FFF2-40B4-BE49-F238E27FC236}">
                    <a16:creationId xmlns:a16="http://schemas.microsoft.com/office/drawing/2014/main" id="{C5C95F66-7F74-8D85-AB6B-FA76A4A79CBB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581;p146">
                <a:extLst>
                  <a:ext uri="{FF2B5EF4-FFF2-40B4-BE49-F238E27FC236}">
                    <a16:creationId xmlns:a16="http://schemas.microsoft.com/office/drawing/2014/main" id="{A0004401-536A-8E76-B7FA-4EA9B7ED143E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582;p146">
                <a:extLst>
                  <a:ext uri="{FF2B5EF4-FFF2-40B4-BE49-F238E27FC236}">
                    <a16:creationId xmlns:a16="http://schemas.microsoft.com/office/drawing/2014/main" id="{5D359CAE-5539-42DF-E853-35F894548806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583;p146">
                <a:extLst>
                  <a:ext uri="{FF2B5EF4-FFF2-40B4-BE49-F238E27FC236}">
                    <a16:creationId xmlns:a16="http://schemas.microsoft.com/office/drawing/2014/main" id="{E7090E55-52A9-B2E7-7B86-66BDE0F2D456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584;p146">
                <a:extLst>
                  <a:ext uri="{FF2B5EF4-FFF2-40B4-BE49-F238E27FC236}">
                    <a16:creationId xmlns:a16="http://schemas.microsoft.com/office/drawing/2014/main" id="{8F942323-7F5F-DA3A-8C67-DB22A15A2995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461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122"/>
          <p:cNvSpPr txBox="1">
            <a:spLocks noGrp="1"/>
          </p:cNvSpPr>
          <p:nvPr>
            <p:ph type="title"/>
          </p:nvPr>
        </p:nvSpPr>
        <p:spPr>
          <a:xfrm>
            <a:off x="1482837" y="537137"/>
            <a:ext cx="3471600" cy="11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畫面展示</a:t>
            </a:r>
            <a:endParaRPr dirty="0"/>
          </a:p>
        </p:txBody>
      </p:sp>
      <p:sp>
        <p:nvSpPr>
          <p:cNvPr id="3758" name="Google Shape;3758;p122"/>
          <p:cNvSpPr/>
          <p:nvPr/>
        </p:nvSpPr>
        <p:spPr>
          <a:xfrm>
            <a:off x="2244275" y="1014400"/>
            <a:ext cx="423900" cy="23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3" name="Google Shape;3763;p122"/>
          <p:cNvGrpSpPr/>
          <p:nvPr/>
        </p:nvGrpSpPr>
        <p:grpSpPr>
          <a:xfrm>
            <a:off x="7966765" y="1270574"/>
            <a:ext cx="260710" cy="260710"/>
            <a:chOff x="1594650" y="976150"/>
            <a:chExt cx="411150" cy="411150"/>
          </a:xfrm>
        </p:grpSpPr>
        <p:sp>
          <p:nvSpPr>
            <p:cNvPr id="3764" name="Google Shape;3764;p122"/>
            <p:cNvSpPr/>
            <p:nvPr/>
          </p:nvSpPr>
          <p:spPr>
            <a:xfrm>
              <a:off x="1594650" y="976150"/>
              <a:ext cx="411150" cy="411150"/>
            </a:xfrm>
            <a:custGeom>
              <a:avLst/>
              <a:gdLst/>
              <a:ahLst/>
              <a:cxnLst/>
              <a:rect l="l" t="t" r="r" b="b"/>
              <a:pathLst>
                <a:path w="16446" h="16446" extrusionOk="0">
                  <a:moveTo>
                    <a:pt x="8206" y="1201"/>
                  </a:moveTo>
                  <a:cubicBezTo>
                    <a:pt x="12109" y="1201"/>
                    <a:pt x="15211" y="4337"/>
                    <a:pt x="15211" y="8206"/>
                  </a:cubicBezTo>
                  <a:cubicBezTo>
                    <a:pt x="15211" y="12109"/>
                    <a:pt x="12109" y="15211"/>
                    <a:pt x="8206" y="15211"/>
                  </a:cubicBezTo>
                  <a:cubicBezTo>
                    <a:pt x="4337" y="15211"/>
                    <a:pt x="1201" y="12109"/>
                    <a:pt x="1201" y="8206"/>
                  </a:cubicBezTo>
                  <a:cubicBezTo>
                    <a:pt x="1201" y="4337"/>
                    <a:pt x="4337" y="1201"/>
                    <a:pt x="8206" y="1201"/>
                  </a:cubicBezTo>
                  <a:close/>
                  <a:moveTo>
                    <a:pt x="8206" y="0"/>
                  </a:moveTo>
                  <a:cubicBezTo>
                    <a:pt x="3670" y="0"/>
                    <a:pt x="0" y="3669"/>
                    <a:pt x="0" y="8206"/>
                  </a:cubicBezTo>
                  <a:cubicBezTo>
                    <a:pt x="0" y="12776"/>
                    <a:pt x="3670" y="16445"/>
                    <a:pt x="8206" y="16445"/>
                  </a:cubicBezTo>
                  <a:cubicBezTo>
                    <a:pt x="12776" y="16445"/>
                    <a:pt x="16445" y="12776"/>
                    <a:pt x="16445" y="8206"/>
                  </a:cubicBezTo>
                  <a:cubicBezTo>
                    <a:pt x="16445" y="3669"/>
                    <a:pt x="12776" y="0"/>
                    <a:pt x="8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2"/>
            <p:cNvSpPr/>
            <p:nvPr/>
          </p:nvSpPr>
          <p:spPr>
            <a:xfrm>
              <a:off x="1735575" y="1056200"/>
              <a:ext cx="129275" cy="129275"/>
            </a:xfrm>
            <a:custGeom>
              <a:avLst/>
              <a:gdLst/>
              <a:ahLst/>
              <a:cxnLst/>
              <a:rect l="l" t="t" r="r" b="b"/>
              <a:pathLst>
                <a:path w="5171" h="5171" extrusionOk="0">
                  <a:moveTo>
                    <a:pt x="2569" y="0"/>
                  </a:moveTo>
                  <a:cubicBezTo>
                    <a:pt x="1168" y="0"/>
                    <a:pt x="1" y="1168"/>
                    <a:pt x="1" y="2602"/>
                  </a:cubicBezTo>
                  <a:cubicBezTo>
                    <a:pt x="1" y="4003"/>
                    <a:pt x="1168" y="5171"/>
                    <a:pt x="2569" y="5171"/>
                  </a:cubicBezTo>
                  <a:cubicBezTo>
                    <a:pt x="4003" y="5171"/>
                    <a:pt x="5171" y="4003"/>
                    <a:pt x="5171" y="2602"/>
                  </a:cubicBezTo>
                  <a:cubicBezTo>
                    <a:pt x="5171" y="1135"/>
                    <a:pt x="4003" y="0"/>
                    <a:pt x="2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2"/>
            <p:cNvSpPr/>
            <p:nvPr/>
          </p:nvSpPr>
          <p:spPr>
            <a:xfrm>
              <a:off x="1689700" y="1196300"/>
              <a:ext cx="221025" cy="100925"/>
            </a:xfrm>
            <a:custGeom>
              <a:avLst/>
              <a:gdLst/>
              <a:ahLst/>
              <a:cxnLst/>
              <a:rect l="l" t="t" r="r" b="b"/>
              <a:pathLst>
                <a:path w="8841" h="4037" extrusionOk="0">
                  <a:moveTo>
                    <a:pt x="2670" y="0"/>
                  </a:moveTo>
                  <a:cubicBezTo>
                    <a:pt x="1202" y="0"/>
                    <a:pt x="1" y="1201"/>
                    <a:pt x="1" y="2669"/>
                  </a:cubicBezTo>
                  <a:lnTo>
                    <a:pt x="1" y="4037"/>
                  </a:lnTo>
                  <a:lnTo>
                    <a:pt x="8841" y="4037"/>
                  </a:lnTo>
                  <a:lnTo>
                    <a:pt x="8841" y="2669"/>
                  </a:lnTo>
                  <a:cubicBezTo>
                    <a:pt x="8841" y="1201"/>
                    <a:pt x="7606" y="0"/>
                    <a:pt x="6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7" name="Google Shape;3767;p122"/>
          <p:cNvGrpSpPr/>
          <p:nvPr/>
        </p:nvGrpSpPr>
        <p:grpSpPr>
          <a:xfrm>
            <a:off x="7635875" y="1111787"/>
            <a:ext cx="436632" cy="284986"/>
            <a:chOff x="4842900" y="2922987"/>
            <a:chExt cx="436632" cy="284986"/>
          </a:xfrm>
        </p:grpSpPr>
        <p:sp>
          <p:nvSpPr>
            <p:cNvPr id="3768" name="Google Shape;3768;p122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2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0" name="Google Shape;3770;p122"/>
          <p:cNvSpPr/>
          <p:nvPr/>
        </p:nvSpPr>
        <p:spPr>
          <a:xfrm>
            <a:off x="8037729" y="4197350"/>
            <a:ext cx="333907" cy="333907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122"/>
          <p:cNvSpPr/>
          <p:nvPr/>
        </p:nvSpPr>
        <p:spPr>
          <a:xfrm>
            <a:off x="693435" y="1224088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352546190_6054591284651576_8094771519397779377_n">
            <a:hlinkClick r:id="" action="ppaction://media"/>
            <a:extLst>
              <a:ext uri="{FF2B5EF4-FFF2-40B4-BE49-F238E27FC236}">
                <a16:creationId xmlns:a16="http://schemas.microsoft.com/office/drawing/2014/main" id="{877F03E0-3268-0097-58BC-8D28599FA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3752" y="1111787"/>
            <a:ext cx="2296495" cy="351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37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37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78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頁面介紹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" name="Google Shape;9563;p146">
            <a:extLst>
              <a:ext uri="{FF2B5EF4-FFF2-40B4-BE49-F238E27FC236}">
                <a16:creationId xmlns:a16="http://schemas.microsoft.com/office/drawing/2014/main" id="{920D5E59-6848-D67D-EBA2-BA1C4FDDC33F}"/>
              </a:ext>
            </a:extLst>
          </p:cNvPr>
          <p:cNvGrpSpPr/>
          <p:nvPr/>
        </p:nvGrpSpPr>
        <p:grpSpPr>
          <a:xfrm>
            <a:off x="4009387" y="3255776"/>
            <a:ext cx="1268207" cy="638939"/>
            <a:chOff x="3967651" y="3645904"/>
            <a:chExt cx="1479304" cy="745292"/>
          </a:xfrm>
        </p:grpSpPr>
        <p:grpSp>
          <p:nvGrpSpPr>
            <p:cNvPr id="27" name="Google Shape;9564;p146">
              <a:extLst>
                <a:ext uri="{FF2B5EF4-FFF2-40B4-BE49-F238E27FC236}">
                  <a16:creationId xmlns:a16="http://schemas.microsoft.com/office/drawing/2014/main" id="{3570B798-0D3C-7639-BF56-36DBDC015267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39" name="Google Shape;9565;p146">
                <a:extLst>
                  <a:ext uri="{FF2B5EF4-FFF2-40B4-BE49-F238E27FC236}">
                    <a16:creationId xmlns:a16="http://schemas.microsoft.com/office/drawing/2014/main" id="{2AA7FA1A-6C8A-0D6B-9251-5E248F1567B4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6" name="Google Shape;9566;p146">
                  <a:extLst>
                    <a:ext uri="{FF2B5EF4-FFF2-40B4-BE49-F238E27FC236}">
                      <a16:creationId xmlns:a16="http://schemas.microsoft.com/office/drawing/2014/main" id="{33A0BCEE-5554-6A48-D112-547516C2148C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567;p146">
                  <a:extLst>
                    <a:ext uri="{FF2B5EF4-FFF2-40B4-BE49-F238E27FC236}">
                      <a16:creationId xmlns:a16="http://schemas.microsoft.com/office/drawing/2014/main" id="{9C734810-4AB0-0CCA-8AC4-3C684DDBFD76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9568;p146">
                <a:extLst>
                  <a:ext uri="{FF2B5EF4-FFF2-40B4-BE49-F238E27FC236}">
                    <a16:creationId xmlns:a16="http://schemas.microsoft.com/office/drawing/2014/main" id="{E394E3FF-3B04-23F6-CA9D-1B8D7A78C9A6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4" name="Google Shape;9569;p146">
                  <a:extLst>
                    <a:ext uri="{FF2B5EF4-FFF2-40B4-BE49-F238E27FC236}">
                      <a16:creationId xmlns:a16="http://schemas.microsoft.com/office/drawing/2014/main" id="{06C74CF0-8254-8290-5A80-1371CE7C0CBB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9570;p146">
                  <a:extLst>
                    <a:ext uri="{FF2B5EF4-FFF2-40B4-BE49-F238E27FC236}">
                      <a16:creationId xmlns:a16="http://schemas.microsoft.com/office/drawing/2014/main" id="{0CE234F4-DA03-C52A-4FA9-163733D85657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9571;p146">
                <a:extLst>
                  <a:ext uri="{FF2B5EF4-FFF2-40B4-BE49-F238E27FC236}">
                    <a16:creationId xmlns:a16="http://schemas.microsoft.com/office/drawing/2014/main" id="{561B7ED8-6D80-47A8-F4C4-DFAEC1266A67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2" name="Google Shape;9572;p146">
                  <a:extLst>
                    <a:ext uri="{FF2B5EF4-FFF2-40B4-BE49-F238E27FC236}">
                      <a16:creationId xmlns:a16="http://schemas.microsoft.com/office/drawing/2014/main" id="{2DC7222C-EF60-5DDA-8BBF-B8681A9AEEC1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9573;p146">
                  <a:extLst>
                    <a:ext uri="{FF2B5EF4-FFF2-40B4-BE49-F238E27FC236}">
                      <a16:creationId xmlns:a16="http://schemas.microsoft.com/office/drawing/2014/main" id="{A501533F-70DC-0976-CF0A-809B2E074832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9574;p146">
              <a:extLst>
                <a:ext uri="{FF2B5EF4-FFF2-40B4-BE49-F238E27FC236}">
                  <a16:creationId xmlns:a16="http://schemas.microsoft.com/office/drawing/2014/main" id="{E06A176E-2F11-3344-FFB0-462D0D3350C6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29" name="Google Shape;9575;p146">
                <a:extLst>
                  <a:ext uri="{FF2B5EF4-FFF2-40B4-BE49-F238E27FC236}">
                    <a16:creationId xmlns:a16="http://schemas.microsoft.com/office/drawing/2014/main" id="{BD34EE9D-27FE-DD22-F04A-C66102BEC528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576;p146">
                <a:extLst>
                  <a:ext uri="{FF2B5EF4-FFF2-40B4-BE49-F238E27FC236}">
                    <a16:creationId xmlns:a16="http://schemas.microsoft.com/office/drawing/2014/main" id="{B3E55F6B-EA9D-3E79-B41B-E07D6BD96188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577;p146">
                <a:extLst>
                  <a:ext uri="{FF2B5EF4-FFF2-40B4-BE49-F238E27FC236}">
                    <a16:creationId xmlns:a16="http://schemas.microsoft.com/office/drawing/2014/main" id="{6EF1453E-F05D-C175-8F04-C4928915D349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578;p146">
                <a:extLst>
                  <a:ext uri="{FF2B5EF4-FFF2-40B4-BE49-F238E27FC236}">
                    <a16:creationId xmlns:a16="http://schemas.microsoft.com/office/drawing/2014/main" id="{616C95E7-1558-30C0-7FE7-8BD5984F56F3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79;p146">
                <a:extLst>
                  <a:ext uri="{FF2B5EF4-FFF2-40B4-BE49-F238E27FC236}">
                    <a16:creationId xmlns:a16="http://schemas.microsoft.com/office/drawing/2014/main" id="{520433B1-2D9B-4E74-019C-6C7FEB2DB70C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580;p146">
                <a:extLst>
                  <a:ext uri="{FF2B5EF4-FFF2-40B4-BE49-F238E27FC236}">
                    <a16:creationId xmlns:a16="http://schemas.microsoft.com/office/drawing/2014/main" id="{B9DA9C1E-41C0-DE52-E8CF-397D898D8B48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581;p146">
                <a:extLst>
                  <a:ext uri="{FF2B5EF4-FFF2-40B4-BE49-F238E27FC236}">
                    <a16:creationId xmlns:a16="http://schemas.microsoft.com/office/drawing/2014/main" id="{4CA2EE0D-19EE-105C-A400-584F50751E8B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582;p146">
                <a:extLst>
                  <a:ext uri="{FF2B5EF4-FFF2-40B4-BE49-F238E27FC236}">
                    <a16:creationId xmlns:a16="http://schemas.microsoft.com/office/drawing/2014/main" id="{4A5B898B-04F0-2BAC-C296-C84D79B3D0B0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583;p146">
                <a:extLst>
                  <a:ext uri="{FF2B5EF4-FFF2-40B4-BE49-F238E27FC236}">
                    <a16:creationId xmlns:a16="http://schemas.microsoft.com/office/drawing/2014/main" id="{2467DAC4-3DD5-9DFD-F4A4-BE2D71A153FA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584;p146">
                <a:extLst>
                  <a:ext uri="{FF2B5EF4-FFF2-40B4-BE49-F238E27FC236}">
                    <a16:creationId xmlns:a16="http://schemas.microsoft.com/office/drawing/2014/main" id="{80798FA4-3C01-C885-7D9F-7FA4C3486083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31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84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程式碼介紹</a:t>
            </a:r>
            <a:r>
              <a:rPr lang="en-US" altLang="zh-TW" dirty="0"/>
              <a:t>-</a:t>
            </a:r>
            <a:r>
              <a:rPr lang="zh-TW" altLang="en-US" dirty="0"/>
              <a:t>資料庫</a:t>
            </a:r>
            <a:r>
              <a:rPr lang="en-US" altLang="zh-TW" dirty="0"/>
              <a:t>SQL lite</a:t>
            </a:r>
            <a:endParaRPr dirty="0"/>
          </a:p>
        </p:txBody>
      </p:sp>
      <p:grpSp>
        <p:nvGrpSpPr>
          <p:cNvPr id="1832" name="Google Shape;1832;p84"/>
          <p:cNvGrpSpPr/>
          <p:nvPr/>
        </p:nvGrpSpPr>
        <p:grpSpPr>
          <a:xfrm>
            <a:off x="719950" y="1174100"/>
            <a:ext cx="7411200" cy="2782025"/>
            <a:chOff x="2856400" y="1669525"/>
            <a:chExt cx="7411200" cy="2782025"/>
          </a:xfrm>
        </p:grpSpPr>
        <p:sp>
          <p:nvSpPr>
            <p:cNvPr id="1833" name="Google Shape;1833;p84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4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84"/>
          <p:cNvGrpSpPr/>
          <p:nvPr/>
        </p:nvGrpSpPr>
        <p:grpSpPr>
          <a:xfrm flipH="1">
            <a:off x="7691565" y="936600"/>
            <a:ext cx="814886" cy="531898"/>
            <a:chOff x="4842900" y="2922987"/>
            <a:chExt cx="436632" cy="284986"/>
          </a:xfrm>
        </p:grpSpPr>
        <p:sp>
          <p:nvSpPr>
            <p:cNvPr id="1839" name="Google Shape;1839;p84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4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5191A10B-7B11-EE00-C7BE-321D395ACA9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345141" y="1713142"/>
            <a:ext cx="2579108" cy="2242983"/>
          </a:xfrm>
        </p:spPr>
        <p:txBody>
          <a:bodyPr/>
          <a:lstStyle/>
          <a:p>
            <a:pPr algn="l"/>
            <a:r>
              <a:rPr lang="zh-TW" altLang="en-US" dirty="0"/>
              <a:t>程式碼重點</a:t>
            </a:r>
            <a:r>
              <a:rPr lang="en-US" altLang="zh-TW" dirty="0"/>
              <a:t>:</a:t>
            </a:r>
          </a:p>
          <a:p>
            <a:pPr algn="l"/>
            <a:r>
              <a:rPr lang="en-US" altLang="zh-TW" dirty="0"/>
              <a:t>1.</a:t>
            </a:r>
            <a:r>
              <a:rPr lang="zh-TW" altLang="en-US" dirty="0"/>
              <a:t>建立資料庫</a:t>
            </a:r>
            <a:endParaRPr lang="en-US" altLang="zh-TW" dirty="0"/>
          </a:p>
          <a:p>
            <a:pPr algn="l"/>
            <a:r>
              <a:rPr lang="en-US" altLang="zh-TW" dirty="0"/>
              <a:t>2.</a:t>
            </a:r>
            <a:r>
              <a:rPr lang="zh-TW" altLang="en-US" dirty="0"/>
              <a:t>建立資料表</a:t>
            </a:r>
            <a:endParaRPr lang="en-US" altLang="zh-TW" dirty="0"/>
          </a:p>
          <a:p>
            <a:pPr algn="l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5B56C7-1C90-9DAC-79D3-42CEA2C4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0" y="1696951"/>
            <a:ext cx="2301546" cy="21337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661BE1-7616-682F-5AA0-A9ACED45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7" y="1696952"/>
            <a:ext cx="342701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7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89"/>
          <p:cNvGrpSpPr/>
          <p:nvPr/>
        </p:nvGrpSpPr>
        <p:grpSpPr>
          <a:xfrm>
            <a:off x="5586986" y="971084"/>
            <a:ext cx="2181382" cy="3196806"/>
            <a:chOff x="4826400" y="1099800"/>
            <a:chExt cx="3343202" cy="3192300"/>
          </a:xfrm>
        </p:grpSpPr>
        <p:sp>
          <p:nvSpPr>
            <p:cNvPr id="1977" name="Google Shape;1977;p89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name="adj" fmla="val 5756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9" name="Google Shape;1979;p89"/>
            <p:cNvGrpSpPr/>
            <p:nvPr/>
          </p:nvGrpSpPr>
          <p:grpSpPr>
            <a:xfrm rot="10800000" flipH="1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980" name="Google Shape;1980;p89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0" name="Google Shape;2040;p89"/>
          <p:cNvGrpSpPr/>
          <p:nvPr/>
        </p:nvGrpSpPr>
        <p:grpSpPr>
          <a:xfrm>
            <a:off x="7536531" y="4239356"/>
            <a:ext cx="396150" cy="360700"/>
            <a:chOff x="1615925" y="2456425"/>
            <a:chExt cx="396150" cy="360700"/>
          </a:xfrm>
        </p:grpSpPr>
        <p:sp>
          <p:nvSpPr>
            <p:cNvPr id="2041" name="Google Shape;2041;p89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9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89"/>
          <p:cNvGrpSpPr/>
          <p:nvPr/>
        </p:nvGrpSpPr>
        <p:grpSpPr>
          <a:xfrm>
            <a:off x="7390807" y="852979"/>
            <a:ext cx="338134" cy="338134"/>
            <a:chOff x="5227225" y="2298750"/>
            <a:chExt cx="750575" cy="750575"/>
          </a:xfrm>
        </p:grpSpPr>
        <p:sp>
          <p:nvSpPr>
            <p:cNvPr id="2044" name="Google Shape;2044;p89"/>
            <p:cNvSpPr/>
            <p:nvPr/>
          </p:nvSpPr>
          <p:spPr>
            <a:xfrm>
              <a:off x="5227225" y="2298750"/>
              <a:ext cx="750575" cy="750575"/>
            </a:xfrm>
            <a:custGeom>
              <a:avLst/>
              <a:gdLst/>
              <a:ahLst/>
              <a:cxnLst/>
              <a:rect l="l" t="t" r="r" b="b"/>
              <a:pathLst>
                <a:path w="30023" h="30023" extrusionOk="0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9"/>
            <p:cNvSpPr/>
            <p:nvPr/>
          </p:nvSpPr>
          <p:spPr>
            <a:xfrm>
              <a:off x="5350650" y="2500575"/>
              <a:ext cx="475375" cy="446175"/>
            </a:xfrm>
            <a:custGeom>
              <a:avLst/>
              <a:gdLst/>
              <a:ahLst/>
              <a:cxnLst/>
              <a:rect l="l" t="t" r="r" b="b"/>
              <a:pathLst>
                <a:path w="19015" h="17847" fill="none" extrusionOk="0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9"/>
            <p:cNvSpPr/>
            <p:nvPr/>
          </p:nvSpPr>
          <p:spPr>
            <a:xfrm>
              <a:off x="5561650" y="2500575"/>
              <a:ext cx="264375" cy="220175"/>
            </a:xfrm>
            <a:custGeom>
              <a:avLst/>
              <a:gdLst/>
              <a:ahLst/>
              <a:cxnLst/>
              <a:rect l="l" t="t" r="r" b="b"/>
              <a:pathLst>
                <a:path w="10575" h="8807" fill="none" extrusionOk="0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FDDCA7E4-79EE-4F86-7DFA-2277C7C4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4" y="1269138"/>
            <a:ext cx="2163244" cy="2905393"/>
          </a:xfrm>
          <a:prstGeom prst="rect">
            <a:avLst/>
          </a:prstGeom>
        </p:spPr>
      </p:pic>
      <p:grpSp>
        <p:nvGrpSpPr>
          <p:cNvPr id="14" name="Google Shape;1983;p89">
            <a:extLst>
              <a:ext uri="{FF2B5EF4-FFF2-40B4-BE49-F238E27FC236}">
                <a16:creationId xmlns:a16="http://schemas.microsoft.com/office/drawing/2014/main" id="{1F18C9BF-EAD2-A7DC-7A4C-C9CC536360B3}"/>
              </a:ext>
            </a:extLst>
          </p:cNvPr>
          <p:cNvGrpSpPr/>
          <p:nvPr/>
        </p:nvGrpSpPr>
        <p:grpSpPr>
          <a:xfrm>
            <a:off x="1033245" y="2397000"/>
            <a:ext cx="342387" cy="349500"/>
            <a:chOff x="1001113" y="1462075"/>
            <a:chExt cx="349450" cy="349500"/>
          </a:xfrm>
        </p:grpSpPr>
        <p:sp>
          <p:nvSpPr>
            <p:cNvPr id="15" name="Google Shape;1984;p89">
              <a:extLst>
                <a:ext uri="{FF2B5EF4-FFF2-40B4-BE49-F238E27FC236}">
                  <a16:creationId xmlns:a16="http://schemas.microsoft.com/office/drawing/2014/main" id="{844F49ED-130B-337D-CF3D-3FEBB03265EA}"/>
                </a:ext>
              </a:extLst>
            </p:cNvPr>
            <p:cNvSpPr/>
            <p:nvPr/>
          </p:nvSpPr>
          <p:spPr>
            <a:xfrm>
              <a:off x="1137338" y="1770450"/>
              <a:ext cx="213225" cy="20575"/>
            </a:xfrm>
            <a:custGeom>
              <a:avLst/>
              <a:gdLst/>
              <a:ahLst/>
              <a:cxnLst/>
              <a:rect l="l" t="t" r="r" b="b"/>
              <a:pathLst>
                <a:path w="8529" h="823" extrusionOk="0">
                  <a:moveTo>
                    <a:pt x="0" y="1"/>
                  </a:moveTo>
                  <a:cubicBezTo>
                    <a:pt x="25" y="139"/>
                    <a:pt x="36" y="267"/>
                    <a:pt x="36" y="417"/>
                  </a:cubicBezTo>
                  <a:cubicBezTo>
                    <a:pt x="36" y="556"/>
                    <a:pt x="25" y="695"/>
                    <a:pt x="0" y="822"/>
                  </a:cubicBezTo>
                  <a:lnTo>
                    <a:pt x="8112" y="822"/>
                  </a:lnTo>
                  <a:cubicBezTo>
                    <a:pt x="8345" y="822"/>
                    <a:pt x="8529" y="636"/>
                    <a:pt x="8529" y="417"/>
                  </a:cubicBezTo>
                  <a:cubicBezTo>
                    <a:pt x="8529" y="187"/>
                    <a:pt x="8345" y="1"/>
                    <a:pt x="8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85;p89">
              <a:extLst>
                <a:ext uri="{FF2B5EF4-FFF2-40B4-BE49-F238E27FC236}">
                  <a16:creationId xmlns:a16="http://schemas.microsoft.com/office/drawing/2014/main" id="{2180CD4A-0B68-2926-8EF1-6988665987A0}"/>
                </a:ext>
              </a:extLst>
            </p:cNvPr>
            <p:cNvSpPr/>
            <p:nvPr/>
          </p:nvSpPr>
          <p:spPr>
            <a:xfrm>
              <a:off x="1001113" y="1770450"/>
              <a:ext cx="35925" cy="20575"/>
            </a:xfrm>
            <a:custGeom>
              <a:avLst/>
              <a:gdLst/>
              <a:ahLst/>
              <a:cxnLst/>
              <a:rect l="l" t="t" r="r" b="b"/>
              <a:pathLst>
                <a:path w="1437" h="823" extrusionOk="0">
                  <a:moveTo>
                    <a:pt x="406" y="1"/>
                  </a:moveTo>
                  <a:cubicBezTo>
                    <a:pt x="187" y="1"/>
                    <a:pt x="1" y="187"/>
                    <a:pt x="1" y="417"/>
                  </a:cubicBezTo>
                  <a:cubicBezTo>
                    <a:pt x="1" y="636"/>
                    <a:pt x="187" y="822"/>
                    <a:pt x="406" y="822"/>
                  </a:cubicBezTo>
                  <a:lnTo>
                    <a:pt x="1437" y="822"/>
                  </a:lnTo>
                  <a:cubicBezTo>
                    <a:pt x="1412" y="695"/>
                    <a:pt x="1389" y="556"/>
                    <a:pt x="1389" y="417"/>
                  </a:cubicBezTo>
                  <a:cubicBezTo>
                    <a:pt x="1389" y="267"/>
                    <a:pt x="1412" y="139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86;p89">
              <a:extLst>
                <a:ext uri="{FF2B5EF4-FFF2-40B4-BE49-F238E27FC236}">
                  <a16:creationId xmlns:a16="http://schemas.microsoft.com/office/drawing/2014/main" id="{80A824A9-A9D6-873A-F7F5-C2F6558259FE}"/>
                </a:ext>
              </a:extLst>
            </p:cNvPr>
            <p:cNvSpPr/>
            <p:nvPr/>
          </p:nvSpPr>
          <p:spPr>
            <a:xfrm>
              <a:off x="1056388" y="1749900"/>
              <a:ext cx="61325" cy="61675"/>
            </a:xfrm>
            <a:custGeom>
              <a:avLst/>
              <a:gdLst/>
              <a:ahLst/>
              <a:cxnLst/>
              <a:rect l="l" t="t" r="r" b="b"/>
              <a:pathLst>
                <a:path w="2453" h="2467" extrusionOk="0">
                  <a:moveTo>
                    <a:pt x="1225" y="1"/>
                  </a:moveTo>
                  <a:cubicBezTo>
                    <a:pt x="556" y="1"/>
                    <a:pt x="0" y="556"/>
                    <a:pt x="0" y="1239"/>
                  </a:cubicBezTo>
                  <a:cubicBezTo>
                    <a:pt x="0" y="1911"/>
                    <a:pt x="556" y="2466"/>
                    <a:pt x="1225" y="2466"/>
                  </a:cubicBezTo>
                  <a:cubicBezTo>
                    <a:pt x="1908" y="2466"/>
                    <a:pt x="2452" y="1911"/>
                    <a:pt x="2452" y="1239"/>
                  </a:cubicBezTo>
                  <a:cubicBezTo>
                    <a:pt x="2452" y="903"/>
                    <a:pt x="2325" y="592"/>
                    <a:pt x="2094" y="370"/>
                  </a:cubicBezTo>
                  <a:cubicBezTo>
                    <a:pt x="1864" y="139"/>
                    <a:pt x="155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87;p89">
              <a:extLst>
                <a:ext uri="{FF2B5EF4-FFF2-40B4-BE49-F238E27FC236}">
                  <a16:creationId xmlns:a16="http://schemas.microsoft.com/office/drawing/2014/main" id="{26217D80-34F3-713F-EE89-FCBB6F21DC64}"/>
                </a:ext>
              </a:extLst>
            </p:cNvPr>
            <p:cNvSpPr/>
            <p:nvPr/>
          </p:nvSpPr>
          <p:spPr>
            <a:xfrm>
              <a:off x="1076938" y="1591675"/>
              <a:ext cx="47725" cy="47725"/>
            </a:xfrm>
            <a:custGeom>
              <a:avLst/>
              <a:gdLst/>
              <a:ahLst/>
              <a:cxnLst/>
              <a:rect l="l" t="t" r="r" b="b"/>
              <a:pathLst>
                <a:path w="1909" h="1909" extrusionOk="0">
                  <a:moveTo>
                    <a:pt x="947" y="1"/>
                  </a:moveTo>
                  <a:cubicBezTo>
                    <a:pt x="428" y="1"/>
                    <a:pt x="0" y="428"/>
                    <a:pt x="0" y="962"/>
                  </a:cubicBezTo>
                  <a:cubicBezTo>
                    <a:pt x="0" y="1481"/>
                    <a:pt x="428" y="1909"/>
                    <a:pt x="947" y="1909"/>
                  </a:cubicBezTo>
                  <a:cubicBezTo>
                    <a:pt x="1481" y="1909"/>
                    <a:pt x="1908" y="1481"/>
                    <a:pt x="1908" y="962"/>
                  </a:cubicBezTo>
                  <a:cubicBezTo>
                    <a:pt x="1908" y="428"/>
                    <a:pt x="1481" y="1"/>
                    <a:pt x="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88;p89">
              <a:extLst>
                <a:ext uri="{FF2B5EF4-FFF2-40B4-BE49-F238E27FC236}">
                  <a16:creationId xmlns:a16="http://schemas.microsoft.com/office/drawing/2014/main" id="{447E9C28-894D-6EE4-BE1B-61C82B11A961}"/>
                </a:ext>
              </a:extLst>
            </p:cNvPr>
            <p:cNvSpPr/>
            <p:nvPr/>
          </p:nvSpPr>
          <p:spPr>
            <a:xfrm>
              <a:off x="1185938" y="1523425"/>
              <a:ext cx="102425" cy="107300"/>
            </a:xfrm>
            <a:custGeom>
              <a:avLst/>
              <a:gdLst/>
              <a:ahLst/>
              <a:cxnLst/>
              <a:rect l="l" t="t" r="r" b="b"/>
              <a:pathLst>
                <a:path w="4097" h="4292" extrusionOk="0">
                  <a:moveTo>
                    <a:pt x="3011" y="637"/>
                  </a:moveTo>
                  <a:cubicBezTo>
                    <a:pt x="3230" y="637"/>
                    <a:pt x="3416" y="820"/>
                    <a:pt x="3416" y="1053"/>
                  </a:cubicBezTo>
                  <a:cubicBezTo>
                    <a:pt x="3416" y="1273"/>
                    <a:pt x="3230" y="1459"/>
                    <a:pt x="3011" y="1459"/>
                  </a:cubicBezTo>
                  <a:lnTo>
                    <a:pt x="1100" y="1459"/>
                  </a:lnTo>
                  <a:cubicBezTo>
                    <a:pt x="869" y="1459"/>
                    <a:pt x="683" y="1273"/>
                    <a:pt x="683" y="1053"/>
                  </a:cubicBezTo>
                  <a:cubicBezTo>
                    <a:pt x="683" y="820"/>
                    <a:pt x="869" y="637"/>
                    <a:pt x="1100" y="637"/>
                  </a:cubicBezTo>
                  <a:close/>
                  <a:moveTo>
                    <a:pt x="3011" y="2095"/>
                  </a:moveTo>
                  <a:cubicBezTo>
                    <a:pt x="3230" y="2095"/>
                    <a:pt x="3416" y="2278"/>
                    <a:pt x="3416" y="2511"/>
                  </a:cubicBezTo>
                  <a:cubicBezTo>
                    <a:pt x="3416" y="2731"/>
                    <a:pt x="3230" y="2917"/>
                    <a:pt x="3011" y="2917"/>
                  </a:cubicBezTo>
                  <a:lnTo>
                    <a:pt x="1100" y="2917"/>
                  </a:lnTo>
                  <a:cubicBezTo>
                    <a:pt x="869" y="2917"/>
                    <a:pt x="683" y="2731"/>
                    <a:pt x="683" y="2511"/>
                  </a:cubicBezTo>
                  <a:cubicBezTo>
                    <a:pt x="683" y="2278"/>
                    <a:pt x="869" y="2095"/>
                    <a:pt x="1100" y="2095"/>
                  </a:cubicBezTo>
                  <a:close/>
                  <a:moveTo>
                    <a:pt x="0" y="1"/>
                  </a:moveTo>
                  <a:lnTo>
                    <a:pt x="0" y="4291"/>
                  </a:lnTo>
                  <a:lnTo>
                    <a:pt x="1008" y="3622"/>
                  </a:lnTo>
                  <a:cubicBezTo>
                    <a:pt x="1078" y="3575"/>
                    <a:pt x="1147" y="3553"/>
                    <a:pt x="1228" y="3553"/>
                  </a:cubicBezTo>
                  <a:lnTo>
                    <a:pt x="4096" y="3553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89;p89">
              <a:extLst>
                <a:ext uri="{FF2B5EF4-FFF2-40B4-BE49-F238E27FC236}">
                  <a16:creationId xmlns:a16="http://schemas.microsoft.com/office/drawing/2014/main" id="{BF28C24C-E73B-DCF5-43B7-064BDB80C799}"/>
                </a:ext>
              </a:extLst>
            </p:cNvPr>
            <p:cNvSpPr/>
            <p:nvPr/>
          </p:nvSpPr>
          <p:spPr>
            <a:xfrm>
              <a:off x="1056388" y="1659925"/>
              <a:ext cx="88825" cy="68350"/>
            </a:xfrm>
            <a:custGeom>
              <a:avLst/>
              <a:gdLst/>
              <a:ahLst/>
              <a:cxnLst/>
              <a:rect l="l" t="t" r="r" b="b"/>
              <a:pathLst>
                <a:path w="3553" h="2734" extrusionOk="0">
                  <a:moveTo>
                    <a:pt x="1769" y="1"/>
                  </a:moveTo>
                  <a:cubicBezTo>
                    <a:pt x="797" y="1"/>
                    <a:pt x="0" y="800"/>
                    <a:pt x="0" y="1772"/>
                  </a:cubicBezTo>
                  <a:lnTo>
                    <a:pt x="0" y="2733"/>
                  </a:lnTo>
                  <a:lnTo>
                    <a:pt x="3552" y="2733"/>
                  </a:lnTo>
                  <a:lnTo>
                    <a:pt x="3552" y="1772"/>
                  </a:lnTo>
                  <a:cubicBezTo>
                    <a:pt x="3552" y="800"/>
                    <a:pt x="2752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90;p89">
              <a:extLst>
                <a:ext uri="{FF2B5EF4-FFF2-40B4-BE49-F238E27FC236}">
                  <a16:creationId xmlns:a16="http://schemas.microsoft.com/office/drawing/2014/main" id="{93031F37-2F24-8EA2-9A82-2B6021BD3AA8}"/>
                </a:ext>
              </a:extLst>
            </p:cNvPr>
            <p:cNvSpPr/>
            <p:nvPr/>
          </p:nvSpPr>
          <p:spPr>
            <a:xfrm>
              <a:off x="1001113" y="1462075"/>
              <a:ext cx="349450" cy="266200"/>
            </a:xfrm>
            <a:custGeom>
              <a:avLst/>
              <a:gdLst/>
              <a:ahLst/>
              <a:cxnLst/>
              <a:rect l="l" t="t" r="r" b="b"/>
              <a:pathLst>
                <a:path w="13978" h="10648" extrusionOk="0">
                  <a:moveTo>
                    <a:pt x="11906" y="1644"/>
                  </a:moveTo>
                  <a:cubicBezTo>
                    <a:pt x="12128" y="1644"/>
                    <a:pt x="12311" y="1816"/>
                    <a:pt x="12311" y="2050"/>
                  </a:cubicBezTo>
                  <a:lnTo>
                    <a:pt x="12311" y="6412"/>
                  </a:lnTo>
                  <a:cubicBezTo>
                    <a:pt x="12311" y="6643"/>
                    <a:pt x="12128" y="6829"/>
                    <a:pt x="11906" y="6829"/>
                  </a:cubicBezTo>
                  <a:lnTo>
                    <a:pt x="8748" y="6829"/>
                  </a:lnTo>
                  <a:lnTo>
                    <a:pt x="7221" y="7845"/>
                  </a:lnTo>
                  <a:cubicBezTo>
                    <a:pt x="7152" y="7892"/>
                    <a:pt x="7071" y="7915"/>
                    <a:pt x="6991" y="7915"/>
                  </a:cubicBezTo>
                  <a:cubicBezTo>
                    <a:pt x="6921" y="7915"/>
                    <a:pt x="6852" y="7903"/>
                    <a:pt x="6793" y="7870"/>
                  </a:cubicBezTo>
                  <a:cubicBezTo>
                    <a:pt x="6666" y="7801"/>
                    <a:pt x="6585" y="7662"/>
                    <a:pt x="6585" y="7509"/>
                  </a:cubicBezTo>
                  <a:lnTo>
                    <a:pt x="6585" y="2050"/>
                  </a:lnTo>
                  <a:cubicBezTo>
                    <a:pt x="6585" y="1816"/>
                    <a:pt x="6757" y="1644"/>
                    <a:pt x="6991" y="1644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10242"/>
                  </a:lnTo>
                  <a:cubicBezTo>
                    <a:pt x="1" y="10461"/>
                    <a:pt x="187" y="10647"/>
                    <a:pt x="406" y="10647"/>
                  </a:cubicBezTo>
                  <a:lnTo>
                    <a:pt x="1389" y="10647"/>
                  </a:lnTo>
                  <a:lnTo>
                    <a:pt x="1389" y="9686"/>
                  </a:lnTo>
                  <a:cubicBezTo>
                    <a:pt x="1389" y="8714"/>
                    <a:pt x="1945" y="7856"/>
                    <a:pt x="2756" y="7417"/>
                  </a:cubicBezTo>
                  <a:cubicBezTo>
                    <a:pt x="2420" y="7093"/>
                    <a:pt x="2211" y="6643"/>
                    <a:pt x="2211" y="6146"/>
                  </a:cubicBezTo>
                  <a:cubicBezTo>
                    <a:pt x="2211" y="5163"/>
                    <a:pt x="3008" y="4363"/>
                    <a:pt x="3980" y="4363"/>
                  </a:cubicBezTo>
                  <a:cubicBezTo>
                    <a:pt x="4963" y="4363"/>
                    <a:pt x="5763" y="5163"/>
                    <a:pt x="5763" y="6146"/>
                  </a:cubicBezTo>
                  <a:cubicBezTo>
                    <a:pt x="5763" y="6643"/>
                    <a:pt x="5555" y="7093"/>
                    <a:pt x="5219" y="7417"/>
                  </a:cubicBezTo>
                  <a:cubicBezTo>
                    <a:pt x="6030" y="7856"/>
                    <a:pt x="6585" y="8714"/>
                    <a:pt x="6585" y="9686"/>
                  </a:cubicBezTo>
                  <a:lnTo>
                    <a:pt x="6585" y="10647"/>
                  </a:lnTo>
                  <a:lnTo>
                    <a:pt x="13561" y="10647"/>
                  </a:lnTo>
                  <a:cubicBezTo>
                    <a:pt x="13794" y="10647"/>
                    <a:pt x="13978" y="10461"/>
                    <a:pt x="13978" y="10242"/>
                  </a:cubicBezTo>
                  <a:lnTo>
                    <a:pt x="13978" y="1228"/>
                  </a:lnTo>
                  <a:cubicBezTo>
                    <a:pt x="13978" y="556"/>
                    <a:pt x="13422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991;p89">
            <a:extLst>
              <a:ext uri="{FF2B5EF4-FFF2-40B4-BE49-F238E27FC236}">
                <a16:creationId xmlns:a16="http://schemas.microsoft.com/office/drawing/2014/main" id="{00665271-BB59-3D4E-A344-A4168903A10B}"/>
              </a:ext>
            </a:extLst>
          </p:cNvPr>
          <p:cNvGrpSpPr/>
          <p:nvPr/>
        </p:nvGrpSpPr>
        <p:grpSpPr>
          <a:xfrm>
            <a:off x="2838160" y="2397000"/>
            <a:ext cx="342460" cy="349500"/>
            <a:chOff x="3271863" y="1462075"/>
            <a:chExt cx="349525" cy="349500"/>
          </a:xfrm>
        </p:grpSpPr>
        <p:sp>
          <p:nvSpPr>
            <p:cNvPr id="23" name="Google Shape;1992;p89">
              <a:extLst>
                <a:ext uri="{FF2B5EF4-FFF2-40B4-BE49-F238E27FC236}">
                  <a16:creationId xmlns:a16="http://schemas.microsoft.com/office/drawing/2014/main" id="{BA22248C-9950-B462-F36E-CF57CF126C56}"/>
                </a:ext>
              </a:extLst>
            </p:cNvPr>
            <p:cNvSpPr/>
            <p:nvPr/>
          </p:nvSpPr>
          <p:spPr>
            <a:xfrm>
              <a:off x="3271863" y="1694075"/>
              <a:ext cx="349525" cy="54675"/>
            </a:xfrm>
            <a:custGeom>
              <a:avLst/>
              <a:gdLst/>
              <a:ahLst/>
              <a:cxnLst/>
              <a:rect l="l" t="t" r="r" b="b"/>
              <a:pathLst>
                <a:path w="13981" h="2187" extrusionOk="0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93;p89">
              <a:extLst>
                <a:ext uri="{FF2B5EF4-FFF2-40B4-BE49-F238E27FC236}">
                  <a16:creationId xmlns:a16="http://schemas.microsoft.com/office/drawing/2014/main" id="{3F14A00D-0987-BB22-5635-008D59D7C152}"/>
                </a:ext>
              </a:extLst>
            </p:cNvPr>
            <p:cNvSpPr/>
            <p:nvPr/>
          </p:nvSpPr>
          <p:spPr>
            <a:xfrm>
              <a:off x="3341013" y="1769275"/>
              <a:ext cx="211500" cy="42300"/>
            </a:xfrm>
            <a:custGeom>
              <a:avLst/>
              <a:gdLst/>
              <a:ahLst/>
              <a:cxnLst/>
              <a:rect l="l" t="t" r="r" b="b"/>
              <a:pathLst>
                <a:path w="8460" h="1692" extrusionOk="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4;p89">
              <a:extLst>
                <a:ext uri="{FF2B5EF4-FFF2-40B4-BE49-F238E27FC236}">
                  <a16:creationId xmlns:a16="http://schemas.microsoft.com/office/drawing/2014/main" id="{3EE3DCE1-3E8C-F258-9B8C-77B4C29C1F5F}"/>
                </a:ext>
              </a:extLst>
            </p:cNvPr>
            <p:cNvSpPr/>
            <p:nvPr/>
          </p:nvSpPr>
          <p:spPr>
            <a:xfrm>
              <a:off x="3344488" y="1516775"/>
              <a:ext cx="116025" cy="20225"/>
            </a:xfrm>
            <a:custGeom>
              <a:avLst/>
              <a:gdLst/>
              <a:ahLst/>
              <a:cxnLst/>
              <a:rect l="l" t="t" r="r" b="b"/>
              <a:pathLst>
                <a:path w="4641" h="809" extrusionOk="0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95;p89">
              <a:extLst>
                <a:ext uri="{FF2B5EF4-FFF2-40B4-BE49-F238E27FC236}">
                  <a16:creationId xmlns:a16="http://schemas.microsoft.com/office/drawing/2014/main" id="{BA3E56E2-2B0A-62A3-FCFD-A09C24DF5EE4}"/>
                </a:ext>
              </a:extLst>
            </p:cNvPr>
            <p:cNvSpPr/>
            <p:nvPr/>
          </p:nvSpPr>
          <p:spPr>
            <a:xfrm>
              <a:off x="3271863" y="1462075"/>
              <a:ext cx="349525" cy="211475"/>
            </a:xfrm>
            <a:custGeom>
              <a:avLst/>
              <a:gdLst/>
              <a:ahLst/>
              <a:cxnLst/>
              <a:rect l="l" t="t" r="r" b="b"/>
              <a:pathLst>
                <a:path w="13981" h="8459" extrusionOk="0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009;p89">
            <a:extLst>
              <a:ext uri="{FF2B5EF4-FFF2-40B4-BE49-F238E27FC236}">
                <a16:creationId xmlns:a16="http://schemas.microsoft.com/office/drawing/2014/main" id="{0D7540DE-16B9-240E-581A-0503597DC7A2}"/>
              </a:ext>
            </a:extLst>
          </p:cNvPr>
          <p:cNvGrpSpPr/>
          <p:nvPr/>
        </p:nvGrpSpPr>
        <p:grpSpPr>
          <a:xfrm>
            <a:off x="1066687" y="2952638"/>
            <a:ext cx="274096" cy="349500"/>
            <a:chOff x="1797213" y="1462075"/>
            <a:chExt cx="279750" cy="349500"/>
          </a:xfrm>
        </p:grpSpPr>
        <p:sp>
          <p:nvSpPr>
            <p:cNvPr id="41" name="Google Shape;2010;p89">
              <a:extLst>
                <a:ext uri="{FF2B5EF4-FFF2-40B4-BE49-F238E27FC236}">
                  <a16:creationId xmlns:a16="http://schemas.microsoft.com/office/drawing/2014/main" id="{95BF8643-AA05-BEB2-FB71-8638E8DB1A44}"/>
                </a:ext>
              </a:extLst>
            </p:cNvPr>
            <p:cNvSpPr/>
            <p:nvPr/>
          </p:nvSpPr>
          <p:spPr>
            <a:xfrm>
              <a:off x="1834788" y="1567950"/>
              <a:ext cx="20275" cy="40825"/>
            </a:xfrm>
            <a:custGeom>
              <a:avLst/>
              <a:gdLst/>
              <a:ahLst/>
              <a:cxnLst/>
              <a:rect l="l" t="t" r="r" b="b"/>
              <a:pathLst>
                <a:path w="811" h="1633" extrusionOk="0">
                  <a:moveTo>
                    <a:pt x="811" y="0"/>
                  </a:moveTo>
                  <a:cubicBezTo>
                    <a:pt x="358" y="0"/>
                    <a:pt x="0" y="358"/>
                    <a:pt x="0" y="811"/>
                  </a:cubicBezTo>
                  <a:cubicBezTo>
                    <a:pt x="0" y="1261"/>
                    <a:pt x="358" y="1633"/>
                    <a:pt x="811" y="163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11;p89">
              <a:extLst>
                <a:ext uri="{FF2B5EF4-FFF2-40B4-BE49-F238E27FC236}">
                  <a16:creationId xmlns:a16="http://schemas.microsoft.com/office/drawing/2014/main" id="{BA0F73BD-3045-C01B-2DAE-31A25DA10B37}"/>
                </a:ext>
              </a:extLst>
            </p:cNvPr>
            <p:cNvSpPr/>
            <p:nvPr/>
          </p:nvSpPr>
          <p:spPr>
            <a:xfrm>
              <a:off x="1982938" y="1564475"/>
              <a:ext cx="63325" cy="88525"/>
            </a:xfrm>
            <a:custGeom>
              <a:avLst/>
              <a:gdLst/>
              <a:ahLst/>
              <a:cxnLst/>
              <a:rect l="l" t="t" r="r" b="b"/>
              <a:pathLst>
                <a:path w="2533" h="3541" extrusionOk="0">
                  <a:moveTo>
                    <a:pt x="1433" y="0"/>
                  </a:moveTo>
                  <a:lnTo>
                    <a:pt x="1433" y="2050"/>
                  </a:lnTo>
                  <a:lnTo>
                    <a:pt x="1711" y="2050"/>
                  </a:lnTo>
                  <a:lnTo>
                    <a:pt x="1711" y="2594"/>
                  </a:lnTo>
                  <a:cubicBezTo>
                    <a:pt x="1711" y="2663"/>
                    <a:pt x="1652" y="2733"/>
                    <a:pt x="1572" y="2733"/>
                  </a:cubicBezTo>
                  <a:lnTo>
                    <a:pt x="486" y="2733"/>
                  </a:lnTo>
                  <a:cubicBezTo>
                    <a:pt x="369" y="3033"/>
                    <a:pt x="208" y="3310"/>
                    <a:pt x="0" y="3541"/>
                  </a:cubicBezTo>
                  <a:lnTo>
                    <a:pt x="1572" y="3541"/>
                  </a:lnTo>
                  <a:cubicBezTo>
                    <a:pt x="2105" y="3541"/>
                    <a:pt x="2533" y="3113"/>
                    <a:pt x="2533" y="2594"/>
                  </a:cubicBezTo>
                  <a:lnTo>
                    <a:pt x="2533" y="950"/>
                  </a:lnTo>
                  <a:cubicBezTo>
                    <a:pt x="2533" y="428"/>
                    <a:pt x="2105" y="0"/>
                    <a:pt x="1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12;p89">
              <a:extLst>
                <a:ext uri="{FF2B5EF4-FFF2-40B4-BE49-F238E27FC236}">
                  <a16:creationId xmlns:a16="http://schemas.microsoft.com/office/drawing/2014/main" id="{77DB9342-F65A-DB57-C724-531B30D90EF5}"/>
                </a:ext>
              </a:extLst>
            </p:cNvPr>
            <p:cNvSpPr/>
            <p:nvPr/>
          </p:nvSpPr>
          <p:spPr>
            <a:xfrm>
              <a:off x="1906213" y="1687975"/>
              <a:ext cx="61675" cy="40300"/>
            </a:xfrm>
            <a:custGeom>
              <a:avLst/>
              <a:gdLst/>
              <a:ahLst/>
              <a:cxnLst/>
              <a:rect l="l" t="t" r="r" b="b"/>
              <a:pathLst>
                <a:path w="2467" h="1612" extrusionOk="0">
                  <a:moveTo>
                    <a:pt x="1" y="0"/>
                  </a:moveTo>
                  <a:lnTo>
                    <a:pt x="1" y="384"/>
                  </a:lnTo>
                  <a:cubicBezTo>
                    <a:pt x="1" y="1056"/>
                    <a:pt x="556" y="1611"/>
                    <a:pt x="1228" y="1611"/>
                  </a:cubicBezTo>
                  <a:cubicBezTo>
                    <a:pt x="1911" y="1611"/>
                    <a:pt x="2467" y="1056"/>
                    <a:pt x="2467" y="384"/>
                  </a:cubicBezTo>
                  <a:lnTo>
                    <a:pt x="2467" y="0"/>
                  </a:lnTo>
                  <a:cubicBezTo>
                    <a:pt x="2083" y="164"/>
                    <a:pt x="1667" y="245"/>
                    <a:pt x="1228" y="245"/>
                  </a:cubicBezTo>
                  <a:cubicBezTo>
                    <a:pt x="800" y="245"/>
                    <a:pt x="384" y="16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13;p89">
              <a:extLst>
                <a:ext uri="{FF2B5EF4-FFF2-40B4-BE49-F238E27FC236}">
                  <a16:creationId xmlns:a16="http://schemas.microsoft.com/office/drawing/2014/main" id="{005F64F0-8CE8-8358-5EF4-798EF24573E4}"/>
                </a:ext>
              </a:extLst>
            </p:cNvPr>
            <p:cNvSpPr/>
            <p:nvPr/>
          </p:nvSpPr>
          <p:spPr>
            <a:xfrm>
              <a:off x="1875588" y="1537150"/>
              <a:ext cx="122975" cy="136425"/>
            </a:xfrm>
            <a:custGeom>
              <a:avLst/>
              <a:gdLst/>
              <a:ahLst/>
              <a:cxnLst/>
              <a:rect l="l" t="t" r="r" b="b"/>
              <a:pathLst>
                <a:path w="4919" h="5457" extrusionOk="0">
                  <a:moveTo>
                    <a:pt x="2998" y="1"/>
                  </a:moveTo>
                  <a:cubicBezTo>
                    <a:pt x="2894" y="1"/>
                    <a:pt x="2795" y="46"/>
                    <a:pt x="2720" y="121"/>
                  </a:cubicBezTo>
                  <a:cubicBezTo>
                    <a:pt x="2092" y="739"/>
                    <a:pt x="1258" y="1093"/>
                    <a:pt x="378" y="1093"/>
                  </a:cubicBezTo>
                  <a:cubicBezTo>
                    <a:pt x="253" y="1093"/>
                    <a:pt x="127" y="1085"/>
                    <a:pt x="1" y="1071"/>
                  </a:cubicBezTo>
                  <a:lnTo>
                    <a:pt x="1" y="2968"/>
                  </a:lnTo>
                  <a:cubicBezTo>
                    <a:pt x="1" y="4323"/>
                    <a:pt x="1076" y="5445"/>
                    <a:pt x="2431" y="5456"/>
                  </a:cubicBezTo>
                  <a:cubicBezTo>
                    <a:pt x="2443" y="5456"/>
                    <a:pt x="2455" y="5456"/>
                    <a:pt x="2468" y="5456"/>
                  </a:cubicBezTo>
                  <a:cubicBezTo>
                    <a:pt x="3192" y="5456"/>
                    <a:pt x="3838" y="5136"/>
                    <a:pt x="4294" y="4634"/>
                  </a:cubicBezTo>
                  <a:lnTo>
                    <a:pt x="3008" y="4634"/>
                  </a:lnTo>
                  <a:cubicBezTo>
                    <a:pt x="2767" y="4634"/>
                    <a:pt x="2581" y="4451"/>
                    <a:pt x="2592" y="4206"/>
                  </a:cubicBezTo>
                  <a:cubicBezTo>
                    <a:pt x="2603" y="3987"/>
                    <a:pt x="2800" y="3826"/>
                    <a:pt x="3020" y="3826"/>
                  </a:cubicBezTo>
                  <a:lnTo>
                    <a:pt x="4780" y="3826"/>
                  </a:lnTo>
                  <a:cubicBezTo>
                    <a:pt x="4861" y="3570"/>
                    <a:pt x="4919" y="3293"/>
                    <a:pt x="4919" y="3004"/>
                  </a:cubicBezTo>
                  <a:lnTo>
                    <a:pt x="4919" y="1093"/>
                  </a:lnTo>
                  <a:lnTo>
                    <a:pt x="4502" y="1093"/>
                  </a:lnTo>
                  <a:cubicBezTo>
                    <a:pt x="3991" y="1093"/>
                    <a:pt x="3553" y="757"/>
                    <a:pt x="3392" y="271"/>
                  </a:cubicBezTo>
                  <a:cubicBezTo>
                    <a:pt x="3344" y="132"/>
                    <a:pt x="3217" y="30"/>
                    <a:pt x="3067" y="7"/>
                  </a:cubicBezTo>
                  <a:cubicBezTo>
                    <a:pt x="3044" y="3"/>
                    <a:pt x="3021" y="1"/>
                    <a:pt x="2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14;p89">
              <a:extLst>
                <a:ext uri="{FF2B5EF4-FFF2-40B4-BE49-F238E27FC236}">
                  <a16:creationId xmlns:a16="http://schemas.microsoft.com/office/drawing/2014/main" id="{E7B903D0-FC0F-7A3E-E6CD-301645F52425}"/>
                </a:ext>
              </a:extLst>
            </p:cNvPr>
            <p:cNvSpPr/>
            <p:nvPr/>
          </p:nvSpPr>
          <p:spPr>
            <a:xfrm>
              <a:off x="1797213" y="1680475"/>
              <a:ext cx="98950" cy="131100"/>
            </a:xfrm>
            <a:custGeom>
              <a:avLst/>
              <a:gdLst/>
              <a:ahLst/>
              <a:cxnLst/>
              <a:rect l="l" t="t" r="r" b="b"/>
              <a:pathLst>
                <a:path w="3958" h="5244" extrusionOk="0">
                  <a:moveTo>
                    <a:pt x="3136" y="1"/>
                  </a:moveTo>
                  <a:cubicBezTo>
                    <a:pt x="1411" y="1"/>
                    <a:pt x="1" y="1411"/>
                    <a:pt x="1" y="3136"/>
                  </a:cubicBezTo>
                  <a:lnTo>
                    <a:pt x="1" y="4827"/>
                  </a:lnTo>
                  <a:cubicBezTo>
                    <a:pt x="1" y="5057"/>
                    <a:pt x="184" y="5243"/>
                    <a:pt x="403" y="5243"/>
                  </a:cubicBezTo>
                  <a:lnTo>
                    <a:pt x="2314" y="5243"/>
                  </a:lnTo>
                  <a:lnTo>
                    <a:pt x="2314" y="2314"/>
                  </a:lnTo>
                  <a:cubicBezTo>
                    <a:pt x="2314" y="2094"/>
                    <a:pt x="2500" y="1911"/>
                    <a:pt x="2730" y="1911"/>
                  </a:cubicBezTo>
                  <a:lnTo>
                    <a:pt x="3958" y="1911"/>
                  </a:lnTo>
                  <a:cubicBezTo>
                    <a:pt x="3702" y="1564"/>
                    <a:pt x="3541" y="1147"/>
                    <a:pt x="3541" y="684"/>
                  </a:cubicBez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15;p89">
              <a:extLst>
                <a:ext uri="{FF2B5EF4-FFF2-40B4-BE49-F238E27FC236}">
                  <a16:creationId xmlns:a16="http://schemas.microsoft.com/office/drawing/2014/main" id="{DD934D77-7312-CA18-78D5-06B4380637D9}"/>
                </a:ext>
              </a:extLst>
            </p:cNvPr>
            <p:cNvSpPr/>
            <p:nvPr/>
          </p:nvSpPr>
          <p:spPr>
            <a:xfrm>
              <a:off x="1875588" y="1748725"/>
              <a:ext cx="122975" cy="62850"/>
            </a:xfrm>
            <a:custGeom>
              <a:avLst/>
              <a:gdLst/>
              <a:ahLst/>
              <a:cxnLst/>
              <a:rect l="l" t="t" r="r" b="b"/>
              <a:pathLst>
                <a:path w="4919" h="2514" extrusionOk="0">
                  <a:moveTo>
                    <a:pt x="1" y="0"/>
                  </a:moveTo>
                  <a:lnTo>
                    <a:pt x="1" y="2513"/>
                  </a:lnTo>
                  <a:lnTo>
                    <a:pt x="4919" y="2513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16;p89">
              <a:extLst>
                <a:ext uri="{FF2B5EF4-FFF2-40B4-BE49-F238E27FC236}">
                  <a16:creationId xmlns:a16="http://schemas.microsoft.com/office/drawing/2014/main" id="{0B4CB202-B4FE-CF3E-3D13-6C811130DADE}"/>
                </a:ext>
              </a:extLst>
            </p:cNvPr>
            <p:cNvSpPr/>
            <p:nvPr/>
          </p:nvSpPr>
          <p:spPr>
            <a:xfrm>
              <a:off x="1977988" y="1680475"/>
              <a:ext cx="98975" cy="131100"/>
            </a:xfrm>
            <a:custGeom>
              <a:avLst/>
              <a:gdLst/>
              <a:ahLst/>
              <a:cxnLst/>
              <a:rect l="l" t="t" r="r" b="b"/>
              <a:pathLst>
                <a:path w="3959" h="5244" extrusionOk="0">
                  <a:moveTo>
                    <a:pt x="406" y="1"/>
                  </a:moveTo>
                  <a:lnTo>
                    <a:pt x="406" y="684"/>
                  </a:lnTo>
                  <a:cubicBezTo>
                    <a:pt x="406" y="1147"/>
                    <a:pt x="254" y="1564"/>
                    <a:pt x="1" y="1911"/>
                  </a:cubicBezTo>
                  <a:lnTo>
                    <a:pt x="1226" y="1911"/>
                  </a:lnTo>
                  <a:cubicBezTo>
                    <a:pt x="1459" y="1911"/>
                    <a:pt x="1631" y="2094"/>
                    <a:pt x="1631" y="2314"/>
                  </a:cubicBezTo>
                  <a:lnTo>
                    <a:pt x="1631" y="5243"/>
                  </a:lnTo>
                  <a:lnTo>
                    <a:pt x="3553" y="5243"/>
                  </a:lnTo>
                  <a:cubicBezTo>
                    <a:pt x="3772" y="5243"/>
                    <a:pt x="3958" y="5057"/>
                    <a:pt x="3958" y="4827"/>
                  </a:cubicBezTo>
                  <a:lnTo>
                    <a:pt x="3958" y="3136"/>
                  </a:lnTo>
                  <a:cubicBezTo>
                    <a:pt x="3958" y="1411"/>
                    <a:pt x="2545" y="1"/>
                    <a:pt x="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17;p89">
              <a:extLst>
                <a:ext uri="{FF2B5EF4-FFF2-40B4-BE49-F238E27FC236}">
                  <a16:creationId xmlns:a16="http://schemas.microsoft.com/office/drawing/2014/main" id="{7CA84654-3486-C7E9-3542-1AD9AC47BC99}"/>
                </a:ext>
              </a:extLst>
            </p:cNvPr>
            <p:cNvSpPr/>
            <p:nvPr/>
          </p:nvSpPr>
          <p:spPr>
            <a:xfrm>
              <a:off x="1855038" y="1462075"/>
              <a:ext cx="163750" cy="81875"/>
            </a:xfrm>
            <a:custGeom>
              <a:avLst/>
              <a:gdLst/>
              <a:ahLst/>
              <a:cxnLst/>
              <a:rect l="l" t="t" r="r" b="b"/>
              <a:pathLst>
                <a:path w="6550" h="3275" extrusionOk="0">
                  <a:moveTo>
                    <a:pt x="3275" y="0"/>
                  </a:moveTo>
                  <a:cubicBezTo>
                    <a:pt x="1470" y="0"/>
                    <a:pt x="1" y="1469"/>
                    <a:pt x="1" y="3274"/>
                  </a:cubicBezTo>
                  <a:lnTo>
                    <a:pt x="1192" y="3274"/>
                  </a:lnTo>
                  <a:cubicBezTo>
                    <a:pt x="1853" y="3274"/>
                    <a:pt x="2489" y="3021"/>
                    <a:pt x="2964" y="2547"/>
                  </a:cubicBezTo>
                  <a:cubicBezTo>
                    <a:pt x="3194" y="2316"/>
                    <a:pt x="3494" y="2188"/>
                    <a:pt x="3830" y="2188"/>
                  </a:cubicBezTo>
                  <a:cubicBezTo>
                    <a:pt x="3889" y="2188"/>
                    <a:pt x="3958" y="2188"/>
                    <a:pt x="4028" y="2199"/>
                  </a:cubicBezTo>
                  <a:cubicBezTo>
                    <a:pt x="4466" y="2269"/>
                    <a:pt x="4838" y="2580"/>
                    <a:pt x="4988" y="3010"/>
                  </a:cubicBezTo>
                  <a:cubicBezTo>
                    <a:pt x="5047" y="3171"/>
                    <a:pt x="5172" y="3274"/>
                    <a:pt x="5324" y="3274"/>
                  </a:cubicBezTo>
                  <a:lnTo>
                    <a:pt x="6549" y="3274"/>
                  </a:lnTo>
                  <a:cubicBezTo>
                    <a:pt x="6549" y="1469"/>
                    <a:pt x="5091" y="0"/>
                    <a:pt x="3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2018;p89">
            <a:extLst>
              <a:ext uri="{FF2B5EF4-FFF2-40B4-BE49-F238E27FC236}">
                <a16:creationId xmlns:a16="http://schemas.microsoft.com/office/drawing/2014/main" id="{B5C4F7BB-3E0E-B254-F500-7B7533E48DDD}"/>
              </a:ext>
            </a:extLst>
          </p:cNvPr>
          <p:cNvSpPr txBox="1">
            <a:spLocks/>
          </p:cNvSpPr>
          <p:nvPr/>
        </p:nvSpPr>
        <p:spPr>
          <a:xfrm>
            <a:off x="1525910" y="2374800"/>
            <a:ext cx="107081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Aft>
                <a:spcPts val="1200"/>
              </a:spcAft>
              <a:buFont typeface="Quicksand"/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切換頁面</a:t>
            </a:r>
            <a:endParaRPr lang="en-US"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0" name="Google Shape;2019;p89">
            <a:extLst>
              <a:ext uri="{FF2B5EF4-FFF2-40B4-BE49-F238E27FC236}">
                <a16:creationId xmlns:a16="http://schemas.microsoft.com/office/drawing/2014/main" id="{CA360965-AB01-53F5-5218-C678E3522FE1}"/>
              </a:ext>
            </a:extLst>
          </p:cNvPr>
          <p:cNvSpPr txBox="1">
            <a:spLocks/>
          </p:cNvSpPr>
          <p:nvPr/>
        </p:nvSpPr>
        <p:spPr>
          <a:xfrm>
            <a:off x="1525910" y="2930438"/>
            <a:ext cx="107081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Aft>
                <a:spcPts val="1200"/>
              </a:spcAft>
              <a:buFont typeface="Quicksand"/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插入球員資料</a:t>
            </a:r>
            <a:endParaRPr lang="en-US"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1" name="Google Shape;2020;p89">
            <a:extLst>
              <a:ext uri="{FF2B5EF4-FFF2-40B4-BE49-F238E27FC236}">
                <a16:creationId xmlns:a16="http://schemas.microsoft.com/office/drawing/2014/main" id="{7ABED2BD-4323-44E4-E52B-4106E00E1D31}"/>
              </a:ext>
            </a:extLst>
          </p:cNvPr>
          <p:cNvSpPr txBox="1">
            <a:spLocks/>
          </p:cNvSpPr>
          <p:nvPr/>
        </p:nvSpPr>
        <p:spPr>
          <a:xfrm>
            <a:off x="3334473" y="2374800"/>
            <a:ext cx="107081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Aft>
                <a:spcPts val="1200"/>
              </a:spcAft>
              <a:buFont typeface="Quicksand"/>
              <a:buNone/>
            </a:pPr>
            <a:r>
              <a:rPr lang="zh-TW" altLang="en-US" sz="1200" b="1" dirty="0">
                <a:latin typeface="Orbitron"/>
                <a:ea typeface="Orbitron"/>
                <a:cs typeface="Orbitron"/>
                <a:sym typeface="Orbitron"/>
              </a:rPr>
              <a:t>啟動資料庫</a:t>
            </a:r>
            <a:endParaRPr lang="en-US" sz="1200" b="1" dirty="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25" name="Google Shape;1975;p89">
            <a:extLst>
              <a:ext uri="{FF2B5EF4-FFF2-40B4-BE49-F238E27FC236}">
                <a16:creationId xmlns:a16="http://schemas.microsoft.com/office/drawing/2014/main" id="{3E4FF357-EFF9-3F38-E2F7-35B35FC56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48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868</Words>
  <Application>Microsoft Office PowerPoint</Application>
  <PresentationFormat>如螢幕大小 (16:9)</PresentationFormat>
  <Paragraphs>131</Paragraphs>
  <Slides>27</Slides>
  <Notes>27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Quicksand</vt:lpstr>
      <vt:lpstr>Fira Sans Extra Condensed</vt:lpstr>
      <vt:lpstr>Orbitron</vt:lpstr>
      <vt:lpstr>Söhne</vt:lpstr>
      <vt:lpstr>Denk One</vt:lpstr>
      <vt:lpstr>Arial</vt:lpstr>
      <vt:lpstr> Online News App by Slidesgo</vt:lpstr>
      <vt:lpstr>球員圖鑑APP</vt:lpstr>
      <vt:lpstr>02</vt:lpstr>
      <vt:lpstr>功能總覽</vt:lpstr>
      <vt:lpstr>功能總覽</vt:lpstr>
      <vt:lpstr>操作展示</vt:lpstr>
      <vt:lpstr>畫面展示</vt:lpstr>
      <vt:lpstr>頁面介紹</vt:lpstr>
      <vt:lpstr>程式碼介紹-資料庫SQL lite</vt:lpstr>
      <vt:lpstr>進入頁面</vt:lpstr>
      <vt:lpstr>程式碼介紹-進入頁面</vt:lpstr>
      <vt:lpstr>球員列表</vt:lpstr>
      <vt:lpstr>程式碼介紹-球員列表</vt:lpstr>
      <vt:lpstr>程式碼介紹-球員列表</vt:lpstr>
      <vt:lpstr>數據頁面</vt:lpstr>
      <vt:lpstr>程式碼介紹-數據頁面</vt:lpstr>
      <vt:lpstr>程式碼介紹-球員列表</vt:lpstr>
      <vt:lpstr>程式碼介紹-球員列表</vt:lpstr>
      <vt:lpstr>程式碼介紹-球員列表</vt:lpstr>
      <vt:lpstr>程式碼介紹-球員列表</vt:lpstr>
      <vt:lpstr>程式碼介紹-球員列表</vt:lpstr>
      <vt:lpstr>外部網站</vt:lpstr>
      <vt:lpstr>程式碼介紹-外部網站</vt:lpstr>
      <vt:lpstr>訓練紀錄</vt:lpstr>
      <vt:lpstr>程式碼介紹-訓練紀錄</vt:lpstr>
      <vt:lpstr>參考資料及網站</vt:lpstr>
      <vt:lpstr>參考資料</vt:lpstr>
      <vt:lpstr>感恩的心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球員圖鑑APP</dc:title>
  <cp:lastModifiedBy>游嘉宏</cp:lastModifiedBy>
  <cp:revision>13</cp:revision>
  <dcterms:modified xsi:type="dcterms:W3CDTF">2023-06-11T08:48:20Z</dcterms:modified>
</cp:coreProperties>
</file>